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2A521-D0E9-4F06-BFC0-94858875A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Raspberry Pi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A88E6D-223A-4266-B076-7A4F8919BB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cap="none" dirty="0"/>
              <a:t>Mil possibilidades que cabem no bolso(literalmente)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4DCCBCE-80C4-41D7-BDF0-225BBEC0F4EA}"/>
              </a:ext>
            </a:extLst>
          </p:cNvPr>
          <p:cNvSpPr txBox="1">
            <a:spLocks/>
          </p:cNvSpPr>
          <p:nvPr/>
        </p:nvSpPr>
        <p:spPr bwMode="gray">
          <a:xfrm>
            <a:off x="8497357" y="5896505"/>
            <a:ext cx="3212043" cy="478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cap="none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Ramon Martins Ferreira</a:t>
            </a:r>
            <a:endParaRPr lang="pt-BR" cap="none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58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75A4C-D1DB-4868-B4FB-87A62E30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Raspberry Pi </a:t>
            </a:r>
            <a:r>
              <a:rPr lang="pt-BR" dirty="0" err="1"/>
              <a:t>vs</a:t>
            </a:r>
            <a:r>
              <a:rPr lang="pt-BR" dirty="0"/>
              <a:t> Arduino?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32EC49-D519-4A21-A084-1DAD64084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6" t="7706" r="3024" b="23973"/>
          <a:stretch/>
        </p:blipFill>
        <p:spPr>
          <a:xfrm>
            <a:off x="2463800" y="3047999"/>
            <a:ext cx="6972970" cy="304800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1535BF7-80BC-4E98-BF52-8CFCD827A09E}"/>
              </a:ext>
            </a:extLst>
          </p:cNvPr>
          <p:cNvSpPr/>
          <p:nvPr/>
        </p:nvSpPr>
        <p:spPr>
          <a:xfrm>
            <a:off x="1297611" y="2878722"/>
            <a:ext cx="2453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Microprocessador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3A69082-3AD1-4E6D-9BBB-EF1714F63215}"/>
              </a:ext>
            </a:extLst>
          </p:cNvPr>
          <p:cNvSpPr/>
          <p:nvPr/>
        </p:nvSpPr>
        <p:spPr>
          <a:xfrm>
            <a:off x="8824477" y="2878722"/>
            <a:ext cx="2453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Microcontrolador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A8FF72B-D468-4F07-9307-0907326085CF}"/>
              </a:ext>
            </a:extLst>
          </p:cNvPr>
          <p:cNvSpPr/>
          <p:nvPr/>
        </p:nvSpPr>
        <p:spPr>
          <a:xfrm>
            <a:off x="1297611" y="3090446"/>
            <a:ext cx="2453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(Processa tarefas)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6A5F4C-F87A-4C81-BE1C-EB6C397E1E07}"/>
              </a:ext>
            </a:extLst>
          </p:cNvPr>
          <p:cNvSpPr/>
          <p:nvPr/>
        </p:nvSpPr>
        <p:spPr>
          <a:xfrm>
            <a:off x="8610600" y="3124313"/>
            <a:ext cx="289559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(Controla componentes)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4C4985D-AF62-401E-BE1A-34298080C8B2}"/>
              </a:ext>
            </a:extLst>
          </p:cNvPr>
          <p:cNvSpPr/>
          <p:nvPr/>
        </p:nvSpPr>
        <p:spPr>
          <a:xfrm>
            <a:off x="9655797" y="4076812"/>
            <a:ext cx="2453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Open 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source</a:t>
            </a:r>
            <a:endParaRPr lang="pt-BR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243299B-0AD4-4269-B288-0906E3806794}"/>
              </a:ext>
            </a:extLst>
          </p:cNvPr>
          <p:cNvSpPr/>
          <p:nvPr/>
        </p:nvSpPr>
        <p:spPr>
          <a:xfrm>
            <a:off x="-71608" y="4076812"/>
            <a:ext cx="2453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Proprietário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AFD8883-4811-4EC0-A50C-5AAD47CAF462}"/>
              </a:ext>
            </a:extLst>
          </p:cNvPr>
          <p:cNvSpPr/>
          <p:nvPr/>
        </p:nvSpPr>
        <p:spPr>
          <a:xfrm>
            <a:off x="9519055" y="4639951"/>
            <a:ext cx="2453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Não tem SO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23C76B4-C504-4E01-9A7C-DCB7D542EF7C}"/>
              </a:ext>
            </a:extLst>
          </p:cNvPr>
          <p:cNvSpPr/>
          <p:nvPr/>
        </p:nvSpPr>
        <p:spPr>
          <a:xfrm>
            <a:off x="-395411" y="4637700"/>
            <a:ext cx="2453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Tem 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F643B86-E3C8-489F-AA2E-71BFB69836D7}"/>
              </a:ext>
            </a:extLst>
          </p:cNvPr>
          <p:cNvSpPr/>
          <p:nvPr/>
        </p:nvSpPr>
        <p:spPr>
          <a:xfrm>
            <a:off x="9130624" y="5194410"/>
            <a:ext cx="284155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Não tem saída de vídeo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0B56BA0-3502-4D7A-A2B4-AD56A447A822}"/>
              </a:ext>
            </a:extLst>
          </p:cNvPr>
          <p:cNvSpPr/>
          <p:nvPr/>
        </p:nvSpPr>
        <p:spPr>
          <a:xfrm>
            <a:off x="10677" y="5198588"/>
            <a:ext cx="2453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Tem saída de vídeo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CE73A61-3956-4ACC-A437-F5C7CA666F40}"/>
              </a:ext>
            </a:extLst>
          </p:cNvPr>
          <p:cNvSpPr/>
          <p:nvPr/>
        </p:nvSpPr>
        <p:spPr>
          <a:xfrm>
            <a:off x="9244923" y="5748869"/>
            <a:ext cx="2453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Programa em C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BC1F342-4259-475C-AC1A-60CBB52C6D3E}"/>
              </a:ext>
            </a:extLst>
          </p:cNvPr>
          <p:cNvSpPr/>
          <p:nvPr/>
        </p:nvSpPr>
        <p:spPr>
          <a:xfrm>
            <a:off x="78566" y="5759476"/>
            <a:ext cx="257388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Programa em Python</a:t>
            </a:r>
          </a:p>
        </p:txBody>
      </p:sp>
    </p:spTree>
    <p:extLst>
      <p:ext uri="{BB962C8B-B14F-4D97-AF65-F5344CB8AC3E}">
        <p14:creationId xmlns:p14="http://schemas.microsoft.com/office/powerpoint/2010/main" val="34743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782BC-0180-46C5-BE78-563DFBF8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Carregando SO no Cartão SD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F7A9C4-49D4-440D-84D4-A922C8F2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241" y="2582507"/>
            <a:ext cx="5457825" cy="361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6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782BC-0180-46C5-BE78-563DFBF8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Carregando SO no Cartão SD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146D78-2DCB-46A0-9654-38483C22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308" y="2677016"/>
            <a:ext cx="5449358" cy="361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8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782BC-0180-46C5-BE78-563DFBF8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Carregando SO no Cartão SD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60957C-EB09-49C4-B7B3-A0E640D6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54" y="2645125"/>
            <a:ext cx="5593292" cy="37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8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8CFD5BE-DED1-4D7E-95D2-A34F954D2A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33" y="363538"/>
            <a:ext cx="1262063" cy="59372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1981</a:t>
            </a: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E224EDF9-F73B-4F6D-8635-387C27EBDFC0}"/>
              </a:ext>
            </a:extLst>
          </p:cNvPr>
          <p:cNvSpPr txBox="1">
            <a:spLocks/>
          </p:cNvSpPr>
          <p:nvPr/>
        </p:nvSpPr>
        <p:spPr bwMode="gray">
          <a:xfrm>
            <a:off x="2983757" y="905934"/>
            <a:ext cx="1261982" cy="5080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rgbClr val="C00000"/>
                </a:solidFill>
              </a:rPr>
              <a:t>Acorn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A92F6E39-C271-42AE-8262-B1629CE2AB02}"/>
              </a:ext>
            </a:extLst>
          </p:cNvPr>
          <p:cNvSpPr txBox="1">
            <a:spLocks/>
          </p:cNvSpPr>
          <p:nvPr/>
        </p:nvSpPr>
        <p:spPr bwMode="gray">
          <a:xfrm>
            <a:off x="1565814" y="1413934"/>
            <a:ext cx="2277533" cy="508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BBC Micro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30AE9F3-28FE-4B02-BE26-DB2EE12F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23" y="1045659"/>
            <a:ext cx="918477" cy="26242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B938BC0-2740-417F-A759-FB3115118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98" y="516468"/>
            <a:ext cx="2421026" cy="26343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4B4423B-B6DF-434A-9223-0851E66D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131" y="3743534"/>
            <a:ext cx="3352800" cy="2514600"/>
          </a:xfrm>
          <a:prstGeom prst="rect">
            <a:avLst/>
          </a:prstGeom>
        </p:spPr>
      </p:pic>
      <p:sp>
        <p:nvSpPr>
          <p:cNvPr id="20" name="Título 3">
            <a:extLst>
              <a:ext uri="{FF2B5EF4-FFF2-40B4-BE49-F238E27FC236}">
                <a16:creationId xmlns:a16="http://schemas.microsoft.com/office/drawing/2014/main" id="{7BE88809-97FE-4485-942E-45B44CB7ED85}"/>
              </a:ext>
            </a:extLst>
          </p:cNvPr>
          <p:cNvSpPr txBox="1">
            <a:spLocks/>
          </p:cNvSpPr>
          <p:nvPr/>
        </p:nvSpPr>
        <p:spPr bwMode="gray">
          <a:xfrm>
            <a:off x="8978155" y="1329268"/>
            <a:ext cx="1774511" cy="5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Eben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Upton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B88FE8B-A159-41A1-864D-35F134F70F13}"/>
              </a:ext>
            </a:extLst>
          </p:cNvPr>
          <p:cNvSpPr txBox="1"/>
          <p:nvPr/>
        </p:nvSpPr>
        <p:spPr>
          <a:xfrm>
            <a:off x="5723907" y="3768933"/>
            <a:ext cx="27072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Microcontrolador</a:t>
            </a:r>
            <a:r>
              <a:rPr lang="en-US" dirty="0"/>
              <a:t> Atmel ATmega644 clock de 22.1MHz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512KB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Gera um </a:t>
            </a:r>
            <a:r>
              <a:rPr lang="en-US" dirty="0" err="1"/>
              <a:t>sinal</a:t>
            </a:r>
            <a:r>
              <a:rPr lang="en-US" dirty="0"/>
              <a:t> de video </a:t>
            </a:r>
            <a:r>
              <a:rPr lang="en-US" dirty="0" err="1"/>
              <a:t>componente</a:t>
            </a:r>
            <a:r>
              <a:rPr lang="en-US" dirty="0"/>
              <a:t> a 320×240</a:t>
            </a:r>
            <a:endParaRPr lang="pt-BR" dirty="0"/>
          </a:p>
        </p:txBody>
      </p:sp>
      <p:sp>
        <p:nvSpPr>
          <p:cNvPr id="23" name="Título 3">
            <a:extLst>
              <a:ext uri="{FF2B5EF4-FFF2-40B4-BE49-F238E27FC236}">
                <a16:creationId xmlns:a16="http://schemas.microsoft.com/office/drawing/2014/main" id="{D90AA5EE-7CAF-499F-97B4-99EDD1B23194}"/>
              </a:ext>
            </a:extLst>
          </p:cNvPr>
          <p:cNvSpPr txBox="1">
            <a:spLocks/>
          </p:cNvSpPr>
          <p:nvPr/>
        </p:nvSpPr>
        <p:spPr bwMode="gray">
          <a:xfrm>
            <a:off x="9386036" y="3150866"/>
            <a:ext cx="1261982" cy="5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2006</a:t>
            </a:r>
          </a:p>
        </p:txBody>
      </p:sp>
      <p:sp>
        <p:nvSpPr>
          <p:cNvPr id="24" name="Título 3">
            <a:extLst>
              <a:ext uri="{FF2B5EF4-FFF2-40B4-BE49-F238E27FC236}">
                <a16:creationId xmlns:a16="http://schemas.microsoft.com/office/drawing/2014/main" id="{CB882917-037C-4668-86A3-35D9F71827B8}"/>
              </a:ext>
            </a:extLst>
          </p:cNvPr>
          <p:cNvSpPr txBox="1">
            <a:spLocks/>
          </p:cNvSpPr>
          <p:nvPr/>
        </p:nvSpPr>
        <p:spPr bwMode="gray">
          <a:xfrm>
            <a:off x="9262973" y="6258134"/>
            <a:ext cx="1557427" cy="3610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ABC Micro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319A0183-AABF-4FF4-BEFD-5039F81D84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13" t="7633" r="18455" b="8671"/>
          <a:stretch/>
        </p:blipFill>
        <p:spPr>
          <a:xfrm>
            <a:off x="752264" y="2136338"/>
            <a:ext cx="3765718" cy="2585323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DCFA6CE8-AE26-4EA9-82F4-122F7628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814" y="5000834"/>
            <a:ext cx="1928005" cy="144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20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2C62911-2CD7-4730-B1E0-8696D0871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41" b="14741"/>
          <a:stretch/>
        </p:blipFill>
        <p:spPr>
          <a:xfrm>
            <a:off x="6845442" y="690377"/>
            <a:ext cx="3103033" cy="2188212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A4FFA49F-312F-4851-882E-29FA4005E5FA}"/>
              </a:ext>
            </a:extLst>
          </p:cNvPr>
          <p:cNvSpPr txBox="1">
            <a:spLocks/>
          </p:cNvSpPr>
          <p:nvPr/>
        </p:nvSpPr>
        <p:spPr bwMode="gray">
          <a:xfrm>
            <a:off x="2825151" y="261199"/>
            <a:ext cx="1261982" cy="5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993DE6-23FD-4D50-9167-2EED3CE0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01" y="541865"/>
            <a:ext cx="628540" cy="8924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C69B53-B449-411C-86E7-CC69A5850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36" y="2070100"/>
            <a:ext cx="643847" cy="716280"/>
          </a:xfrm>
          <a:prstGeom prst="rect">
            <a:avLst/>
          </a:prstGeom>
        </p:spPr>
      </p:pic>
      <p:sp>
        <p:nvSpPr>
          <p:cNvPr id="9" name="Título 3">
            <a:extLst>
              <a:ext uri="{FF2B5EF4-FFF2-40B4-BE49-F238E27FC236}">
                <a16:creationId xmlns:a16="http://schemas.microsoft.com/office/drawing/2014/main" id="{CC8B9B73-2060-486D-996D-B291F506A80D}"/>
              </a:ext>
            </a:extLst>
          </p:cNvPr>
          <p:cNvSpPr txBox="1">
            <a:spLocks/>
          </p:cNvSpPr>
          <p:nvPr/>
        </p:nvSpPr>
        <p:spPr bwMode="gray">
          <a:xfrm>
            <a:off x="838795" y="1477432"/>
            <a:ext cx="435296" cy="5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2A9815B0-E16C-40DB-B936-6BADBE82BE14}"/>
              </a:ext>
            </a:extLst>
          </p:cNvPr>
          <p:cNvCxnSpPr/>
          <p:nvPr/>
        </p:nvCxnSpPr>
        <p:spPr>
          <a:xfrm>
            <a:off x="1077159" y="3031066"/>
            <a:ext cx="709307" cy="409331"/>
          </a:xfrm>
          <a:prstGeom prst="bentConnector3">
            <a:avLst>
              <a:gd name="adj1" fmla="val -13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2573B68-E504-4161-96F6-7EAD546BC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887" y="3031066"/>
            <a:ext cx="2873772" cy="69689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F710AD1-14A7-4ED5-9BAE-CA48C7F0F1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84" t="12918" r="9950" b="12784"/>
          <a:stretch/>
        </p:blipFill>
        <p:spPr>
          <a:xfrm>
            <a:off x="2243525" y="853867"/>
            <a:ext cx="2269209" cy="2024722"/>
          </a:xfrm>
          <a:prstGeom prst="rect">
            <a:avLst/>
          </a:prstGeom>
        </p:spPr>
      </p:pic>
      <p:sp>
        <p:nvSpPr>
          <p:cNvPr id="14" name="Título 3">
            <a:extLst>
              <a:ext uri="{FF2B5EF4-FFF2-40B4-BE49-F238E27FC236}">
                <a16:creationId xmlns:a16="http://schemas.microsoft.com/office/drawing/2014/main" id="{54C54D2C-9446-40F7-B198-7D424E210FAD}"/>
              </a:ext>
            </a:extLst>
          </p:cNvPr>
          <p:cNvSpPr txBox="1">
            <a:spLocks/>
          </p:cNvSpPr>
          <p:nvPr/>
        </p:nvSpPr>
        <p:spPr bwMode="gray">
          <a:xfrm>
            <a:off x="10174218" y="1569894"/>
            <a:ext cx="1261982" cy="5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2011</a:t>
            </a: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B1654BC2-8B20-41C0-9635-23096F62E1E6}"/>
              </a:ext>
            </a:extLst>
          </p:cNvPr>
          <p:cNvSpPr txBox="1">
            <a:spLocks/>
          </p:cNvSpPr>
          <p:nvPr/>
        </p:nvSpPr>
        <p:spPr bwMode="gray">
          <a:xfrm>
            <a:off x="7679268" y="2878589"/>
            <a:ext cx="2011578" cy="423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Raspberry Pi B</a:t>
            </a:r>
          </a:p>
        </p:txBody>
      </p:sp>
      <p:sp>
        <p:nvSpPr>
          <p:cNvPr id="16" name="Título 3">
            <a:extLst>
              <a:ext uri="{FF2B5EF4-FFF2-40B4-BE49-F238E27FC236}">
                <a16:creationId xmlns:a16="http://schemas.microsoft.com/office/drawing/2014/main" id="{5B7FE122-1789-4A2A-98FC-A8130A5F65B4}"/>
              </a:ext>
            </a:extLst>
          </p:cNvPr>
          <p:cNvSpPr txBox="1">
            <a:spLocks/>
          </p:cNvSpPr>
          <p:nvPr/>
        </p:nvSpPr>
        <p:spPr bwMode="gray">
          <a:xfrm>
            <a:off x="8428864" y="4948094"/>
            <a:ext cx="1261982" cy="5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2012</a:t>
            </a:r>
          </a:p>
        </p:txBody>
      </p:sp>
      <p:sp>
        <p:nvSpPr>
          <p:cNvPr id="20" name="Título 3">
            <a:extLst>
              <a:ext uri="{FF2B5EF4-FFF2-40B4-BE49-F238E27FC236}">
                <a16:creationId xmlns:a16="http://schemas.microsoft.com/office/drawing/2014/main" id="{5E61E205-D715-41B2-8067-BF7CBE2907FA}"/>
              </a:ext>
            </a:extLst>
          </p:cNvPr>
          <p:cNvSpPr txBox="1">
            <a:spLocks/>
          </p:cNvSpPr>
          <p:nvPr/>
        </p:nvSpPr>
        <p:spPr bwMode="gray">
          <a:xfrm>
            <a:off x="8094906" y="5510629"/>
            <a:ext cx="1785835" cy="1025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Produzindo 4 mil unidades</a:t>
            </a:r>
          </a:p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por dia</a:t>
            </a:r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F53431E3-0517-4E0E-94DA-EE4489AFAA2A}"/>
              </a:ext>
            </a:extLst>
          </p:cNvPr>
          <p:cNvCxnSpPr>
            <a:cxnSpLocks/>
          </p:cNvCxnSpPr>
          <p:nvPr/>
        </p:nvCxnSpPr>
        <p:spPr>
          <a:xfrm rot="5400000">
            <a:off x="9239910" y="3740081"/>
            <a:ext cx="2201333" cy="747095"/>
          </a:xfrm>
          <a:prstGeom prst="bentConnector3">
            <a:avLst>
              <a:gd name="adj1" fmla="val 1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52B806B7-7666-4DDB-9393-F74742C3361C}"/>
              </a:ext>
            </a:extLst>
          </p:cNvPr>
          <p:cNvCxnSpPr/>
          <p:nvPr/>
        </p:nvCxnSpPr>
        <p:spPr>
          <a:xfrm flipH="1">
            <a:off x="5748866" y="5298962"/>
            <a:ext cx="20404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ítulo 3">
            <a:extLst>
              <a:ext uri="{FF2B5EF4-FFF2-40B4-BE49-F238E27FC236}">
                <a16:creationId xmlns:a16="http://schemas.microsoft.com/office/drawing/2014/main" id="{4A3E7522-4E8F-4478-88BB-3F277389A466}"/>
              </a:ext>
            </a:extLst>
          </p:cNvPr>
          <p:cNvSpPr txBox="1">
            <a:spLocks/>
          </p:cNvSpPr>
          <p:nvPr/>
        </p:nvSpPr>
        <p:spPr bwMode="gray">
          <a:xfrm>
            <a:off x="4056206" y="4917961"/>
            <a:ext cx="1261982" cy="59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2013</a:t>
            </a:r>
          </a:p>
        </p:txBody>
      </p:sp>
      <p:sp>
        <p:nvSpPr>
          <p:cNvPr id="29" name="Título 3">
            <a:extLst>
              <a:ext uri="{FF2B5EF4-FFF2-40B4-BE49-F238E27FC236}">
                <a16:creationId xmlns:a16="http://schemas.microsoft.com/office/drawing/2014/main" id="{1CC88F89-9142-4812-AA42-734DACF7B9DC}"/>
              </a:ext>
            </a:extLst>
          </p:cNvPr>
          <p:cNvSpPr txBox="1">
            <a:spLocks/>
          </p:cNvSpPr>
          <p:nvPr/>
        </p:nvSpPr>
        <p:spPr bwMode="gray">
          <a:xfrm>
            <a:off x="3794279" y="5510629"/>
            <a:ext cx="1785835" cy="1025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 milhão de unidades vendidas</a:t>
            </a:r>
          </a:p>
        </p:txBody>
      </p:sp>
    </p:spTree>
    <p:extLst>
      <p:ext uri="{BB962C8B-B14F-4D97-AF65-F5344CB8AC3E}">
        <p14:creationId xmlns:p14="http://schemas.microsoft.com/office/powerpoint/2010/main" val="26899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  <p:bldP spid="15" grpId="0"/>
      <p:bldP spid="16" grpId="0"/>
      <p:bldP spid="20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56B82-899E-4957-8787-0F405317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com Raspberry Pi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199021-A78E-41A8-9C65-A5C7F140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0" y="2580640"/>
            <a:ext cx="3454656" cy="2763023"/>
          </a:xfrm>
          <a:prstGeom prst="rect">
            <a:avLst/>
          </a:prstGeom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F6483B5C-98EC-4667-9756-4A73949157C8}"/>
              </a:ext>
            </a:extLst>
          </p:cNvPr>
          <p:cNvSpPr txBox="1">
            <a:spLocks/>
          </p:cNvSpPr>
          <p:nvPr/>
        </p:nvSpPr>
        <p:spPr bwMode="gray">
          <a:xfrm>
            <a:off x="920971" y="5343662"/>
            <a:ext cx="2011578" cy="312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Computador portátil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570756-9894-4C35-86CF-D028A7DF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0" y="2580640"/>
            <a:ext cx="3684030" cy="2763022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942CD0A6-71C7-4576-9C36-B9C7CFCB54F7}"/>
              </a:ext>
            </a:extLst>
          </p:cNvPr>
          <p:cNvSpPr txBox="1">
            <a:spLocks/>
          </p:cNvSpPr>
          <p:nvPr/>
        </p:nvSpPr>
        <p:spPr bwMode="gray">
          <a:xfrm>
            <a:off x="4555066" y="5343662"/>
            <a:ext cx="3081867" cy="3556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 para Super Computador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23F294F-1E13-404B-98B9-F9DA34F45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750" y="2580640"/>
            <a:ext cx="3860510" cy="2763022"/>
          </a:xfrm>
          <a:prstGeom prst="rect">
            <a:avLst/>
          </a:prstGeom>
        </p:spPr>
      </p:pic>
      <p:sp>
        <p:nvSpPr>
          <p:cNvPr id="11" name="Título 3">
            <a:extLst>
              <a:ext uri="{FF2B5EF4-FFF2-40B4-BE49-F238E27FC236}">
                <a16:creationId xmlns:a16="http://schemas.microsoft.com/office/drawing/2014/main" id="{EF76B945-B2E5-485B-9686-B5060A1370AD}"/>
              </a:ext>
            </a:extLst>
          </p:cNvPr>
          <p:cNvSpPr txBox="1">
            <a:spLocks/>
          </p:cNvSpPr>
          <p:nvPr/>
        </p:nvSpPr>
        <p:spPr bwMode="gray">
          <a:xfrm>
            <a:off x="9624816" y="5353401"/>
            <a:ext cx="1149515" cy="3361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Servidor</a:t>
            </a:r>
          </a:p>
        </p:txBody>
      </p:sp>
    </p:spTree>
    <p:extLst>
      <p:ext uri="{BB962C8B-B14F-4D97-AF65-F5344CB8AC3E}">
        <p14:creationId xmlns:p14="http://schemas.microsoft.com/office/powerpoint/2010/main" val="114200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688E4-6C6F-45D9-B862-1BCBAB04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com Raspberry Pi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591491-F52C-4268-9531-74ADDB8E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32" y="2699114"/>
            <a:ext cx="3047543" cy="2525651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E874020B-F207-4F69-ABCF-EC4471F8AAE3}"/>
              </a:ext>
            </a:extLst>
          </p:cNvPr>
          <p:cNvSpPr txBox="1">
            <a:spLocks/>
          </p:cNvSpPr>
          <p:nvPr/>
        </p:nvSpPr>
        <p:spPr bwMode="gray">
          <a:xfrm>
            <a:off x="785503" y="5224765"/>
            <a:ext cx="2127029" cy="312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Emulador de Jogos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D339597-AD43-4134-B2A8-991FDAB90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4" r="5733"/>
          <a:stretch/>
        </p:blipFill>
        <p:spPr>
          <a:xfrm>
            <a:off x="4161435" y="2699115"/>
            <a:ext cx="3452243" cy="2525651"/>
          </a:xfrm>
          <a:prstGeom prst="rect">
            <a:avLst/>
          </a:prstGeom>
        </p:spPr>
      </p:pic>
      <p:sp>
        <p:nvSpPr>
          <p:cNvPr id="10" name="Título 3">
            <a:extLst>
              <a:ext uri="{FF2B5EF4-FFF2-40B4-BE49-F238E27FC236}">
                <a16:creationId xmlns:a16="http://schemas.microsoft.com/office/drawing/2014/main" id="{B2DFB39C-94DF-4F8C-BA0C-97F452A31244}"/>
              </a:ext>
            </a:extLst>
          </p:cNvPr>
          <p:cNvSpPr txBox="1">
            <a:spLocks/>
          </p:cNvSpPr>
          <p:nvPr/>
        </p:nvSpPr>
        <p:spPr bwMode="gray">
          <a:xfrm>
            <a:off x="4639347" y="5224764"/>
            <a:ext cx="2658532" cy="312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Automação Residencial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0D01D3-763A-45FF-B851-51886B4A2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566" y="2699116"/>
            <a:ext cx="3784925" cy="2525650"/>
          </a:xfrm>
          <a:prstGeom prst="rect">
            <a:avLst/>
          </a:prstGeom>
        </p:spPr>
      </p:pic>
      <p:sp>
        <p:nvSpPr>
          <p:cNvPr id="13" name="Título 3">
            <a:extLst>
              <a:ext uri="{FF2B5EF4-FFF2-40B4-BE49-F238E27FC236}">
                <a16:creationId xmlns:a16="http://schemas.microsoft.com/office/drawing/2014/main" id="{27CD52D4-2466-453E-9936-7B4F2D3C1E81}"/>
              </a:ext>
            </a:extLst>
          </p:cNvPr>
          <p:cNvSpPr txBox="1">
            <a:spLocks/>
          </p:cNvSpPr>
          <p:nvPr/>
        </p:nvSpPr>
        <p:spPr bwMode="gray">
          <a:xfrm>
            <a:off x="9079052" y="5224764"/>
            <a:ext cx="2072434" cy="312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Central Multimidia</a:t>
            </a:r>
          </a:p>
        </p:txBody>
      </p:sp>
    </p:spTree>
    <p:extLst>
      <p:ext uri="{BB962C8B-B14F-4D97-AF65-F5344CB8AC3E}">
        <p14:creationId xmlns:p14="http://schemas.microsoft.com/office/powerpoint/2010/main" val="210033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B0CB4-BB50-47A9-AC0D-61A56735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Versionamento do Raspberry Pi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99E20DC-1E3C-444B-A6DD-B8CBB022244F}"/>
              </a:ext>
            </a:extLst>
          </p:cNvPr>
          <p:cNvCxnSpPr/>
          <p:nvPr/>
        </p:nvCxnSpPr>
        <p:spPr>
          <a:xfrm>
            <a:off x="1154954" y="4521200"/>
            <a:ext cx="96485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6E596169-7085-42AD-B2EC-730628A7B22C}"/>
              </a:ext>
            </a:extLst>
          </p:cNvPr>
          <p:cNvSpPr/>
          <p:nvPr/>
        </p:nvSpPr>
        <p:spPr>
          <a:xfrm>
            <a:off x="1186152" y="4453459"/>
            <a:ext cx="135466" cy="135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B5146DA1-302C-46F1-9E47-DA44A24E6A6E}"/>
              </a:ext>
            </a:extLst>
          </p:cNvPr>
          <p:cNvSpPr txBox="1">
            <a:spLocks/>
          </p:cNvSpPr>
          <p:nvPr/>
        </p:nvSpPr>
        <p:spPr bwMode="gray">
          <a:xfrm>
            <a:off x="880372" y="3996263"/>
            <a:ext cx="747026" cy="3894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 B</a:t>
            </a: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BC02D3F4-CE96-48BF-9E6C-17AB47DA3C4E}"/>
              </a:ext>
            </a:extLst>
          </p:cNvPr>
          <p:cNvSpPr txBox="1">
            <a:spLocks/>
          </p:cNvSpPr>
          <p:nvPr/>
        </p:nvSpPr>
        <p:spPr bwMode="gray">
          <a:xfrm>
            <a:off x="894807" y="4724366"/>
            <a:ext cx="732591" cy="330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2012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0B28F21-0357-42D5-A87D-DF85492DFB2F}"/>
              </a:ext>
            </a:extLst>
          </p:cNvPr>
          <p:cNvSpPr/>
          <p:nvPr/>
        </p:nvSpPr>
        <p:spPr>
          <a:xfrm>
            <a:off x="2074931" y="4453459"/>
            <a:ext cx="135466" cy="135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680FBFC9-4ADC-4AD6-89FF-12FC00B901C0}"/>
              </a:ext>
            </a:extLst>
          </p:cNvPr>
          <p:cNvSpPr txBox="1">
            <a:spLocks/>
          </p:cNvSpPr>
          <p:nvPr/>
        </p:nvSpPr>
        <p:spPr bwMode="gray">
          <a:xfrm>
            <a:off x="1769151" y="3996263"/>
            <a:ext cx="747026" cy="3894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 A</a:t>
            </a:r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DF095233-0E2B-4B3A-BD82-4B101916EB95}"/>
              </a:ext>
            </a:extLst>
          </p:cNvPr>
          <p:cNvSpPr txBox="1">
            <a:spLocks/>
          </p:cNvSpPr>
          <p:nvPr/>
        </p:nvSpPr>
        <p:spPr bwMode="gray">
          <a:xfrm>
            <a:off x="1783586" y="4724366"/>
            <a:ext cx="732591" cy="330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E5F7D79-6FC1-423C-A374-23B80DBF0FF0}"/>
              </a:ext>
            </a:extLst>
          </p:cNvPr>
          <p:cNvSpPr/>
          <p:nvPr/>
        </p:nvSpPr>
        <p:spPr>
          <a:xfrm>
            <a:off x="2920570" y="4453459"/>
            <a:ext cx="135466" cy="135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78E16E4C-D259-4AC3-89BA-F5CC6E507E88}"/>
              </a:ext>
            </a:extLst>
          </p:cNvPr>
          <p:cNvSpPr txBox="1">
            <a:spLocks/>
          </p:cNvSpPr>
          <p:nvPr/>
        </p:nvSpPr>
        <p:spPr bwMode="gray">
          <a:xfrm>
            <a:off x="2614790" y="3996263"/>
            <a:ext cx="747026" cy="3894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 B+</a:t>
            </a:r>
          </a:p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 A+</a:t>
            </a:r>
          </a:p>
        </p:txBody>
      </p:sp>
      <p:sp>
        <p:nvSpPr>
          <p:cNvPr id="13" name="Título 3">
            <a:extLst>
              <a:ext uri="{FF2B5EF4-FFF2-40B4-BE49-F238E27FC236}">
                <a16:creationId xmlns:a16="http://schemas.microsoft.com/office/drawing/2014/main" id="{AAAEE05A-1FD4-46B9-8645-346E8B5DFC8C}"/>
              </a:ext>
            </a:extLst>
          </p:cNvPr>
          <p:cNvSpPr txBox="1">
            <a:spLocks/>
          </p:cNvSpPr>
          <p:nvPr/>
        </p:nvSpPr>
        <p:spPr bwMode="gray">
          <a:xfrm>
            <a:off x="2629225" y="4724366"/>
            <a:ext cx="732591" cy="330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04B99C0-0181-4A31-A282-75DDBF501DC4}"/>
              </a:ext>
            </a:extLst>
          </p:cNvPr>
          <p:cNvSpPr/>
          <p:nvPr/>
        </p:nvSpPr>
        <p:spPr>
          <a:xfrm>
            <a:off x="3846380" y="4453459"/>
            <a:ext cx="135466" cy="135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5C764B02-B6A4-4B99-BBD1-0D1478AF0895}"/>
              </a:ext>
            </a:extLst>
          </p:cNvPr>
          <p:cNvSpPr txBox="1">
            <a:spLocks/>
          </p:cNvSpPr>
          <p:nvPr/>
        </p:nvSpPr>
        <p:spPr bwMode="gray">
          <a:xfrm>
            <a:off x="3347514" y="3678775"/>
            <a:ext cx="1133198" cy="706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Zero</a:t>
            </a:r>
          </a:p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 B</a:t>
            </a:r>
          </a:p>
        </p:txBody>
      </p:sp>
      <p:sp>
        <p:nvSpPr>
          <p:cNvPr id="16" name="Título 3">
            <a:extLst>
              <a:ext uri="{FF2B5EF4-FFF2-40B4-BE49-F238E27FC236}">
                <a16:creationId xmlns:a16="http://schemas.microsoft.com/office/drawing/2014/main" id="{CC03E0E5-1218-4E18-BC28-FBEC57CFFD4B}"/>
              </a:ext>
            </a:extLst>
          </p:cNvPr>
          <p:cNvSpPr txBox="1">
            <a:spLocks/>
          </p:cNvSpPr>
          <p:nvPr/>
        </p:nvSpPr>
        <p:spPr bwMode="gray">
          <a:xfrm>
            <a:off x="3555035" y="4724366"/>
            <a:ext cx="732591" cy="330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2015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8A05B15-310E-4179-9DB9-BB61C8C1DA1F}"/>
              </a:ext>
            </a:extLst>
          </p:cNvPr>
          <p:cNvSpPr/>
          <p:nvPr/>
        </p:nvSpPr>
        <p:spPr>
          <a:xfrm>
            <a:off x="4748697" y="4453459"/>
            <a:ext cx="135466" cy="135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3">
            <a:extLst>
              <a:ext uri="{FF2B5EF4-FFF2-40B4-BE49-F238E27FC236}">
                <a16:creationId xmlns:a16="http://schemas.microsoft.com/office/drawing/2014/main" id="{4D05D245-B012-4790-8F90-C9549035622A}"/>
              </a:ext>
            </a:extLst>
          </p:cNvPr>
          <p:cNvSpPr txBox="1">
            <a:spLocks/>
          </p:cNvSpPr>
          <p:nvPr/>
        </p:nvSpPr>
        <p:spPr bwMode="gray">
          <a:xfrm>
            <a:off x="4442917" y="3996263"/>
            <a:ext cx="747026" cy="3894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 B</a:t>
            </a:r>
          </a:p>
        </p:txBody>
      </p:sp>
      <p:sp>
        <p:nvSpPr>
          <p:cNvPr id="19" name="Título 3">
            <a:extLst>
              <a:ext uri="{FF2B5EF4-FFF2-40B4-BE49-F238E27FC236}">
                <a16:creationId xmlns:a16="http://schemas.microsoft.com/office/drawing/2014/main" id="{5578062D-B0AB-430A-8DB3-2D0EB8064C80}"/>
              </a:ext>
            </a:extLst>
          </p:cNvPr>
          <p:cNvSpPr txBox="1">
            <a:spLocks/>
          </p:cNvSpPr>
          <p:nvPr/>
        </p:nvSpPr>
        <p:spPr bwMode="gray">
          <a:xfrm>
            <a:off x="4457352" y="4724366"/>
            <a:ext cx="732591" cy="330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2016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7B7B8FD-7E22-47B3-962C-1CD3E32F0697}"/>
              </a:ext>
            </a:extLst>
          </p:cNvPr>
          <p:cNvSpPr/>
          <p:nvPr/>
        </p:nvSpPr>
        <p:spPr>
          <a:xfrm>
            <a:off x="5632589" y="4453459"/>
            <a:ext cx="135466" cy="135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ítulo 3">
            <a:extLst>
              <a:ext uri="{FF2B5EF4-FFF2-40B4-BE49-F238E27FC236}">
                <a16:creationId xmlns:a16="http://schemas.microsoft.com/office/drawing/2014/main" id="{A4DBEC8D-0B05-4C9D-A14B-770D00FF8260}"/>
              </a:ext>
            </a:extLst>
          </p:cNvPr>
          <p:cNvSpPr txBox="1">
            <a:spLocks/>
          </p:cNvSpPr>
          <p:nvPr/>
        </p:nvSpPr>
        <p:spPr bwMode="gray">
          <a:xfrm>
            <a:off x="5164295" y="3996255"/>
            <a:ext cx="1072053" cy="3894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Zero W</a:t>
            </a:r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C4E074BB-43A4-4824-B15C-C6E04B4F2AAF}"/>
              </a:ext>
            </a:extLst>
          </p:cNvPr>
          <p:cNvSpPr txBox="1">
            <a:spLocks/>
          </p:cNvSpPr>
          <p:nvPr/>
        </p:nvSpPr>
        <p:spPr bwMode="gray">
          <a:xfrm>
            <a:off x="5341244" y="4724366"/>
            <a:ext cx="732591" cy="330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FE123AE-1486-4FF5-90AA-55BF9DB0BD19}"/>
              </a:ext>
            </a:extLst>
          </p:cNvPr>
          <p:cNvSpPr/>
          <p:nvPr/>
        </p:nvSpPr>
        <p:spPr>
          <a:xfrm>
            <a:off x="6581899" y="4453459"/>
            <a:ext cx="135466" cy="135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ítulo 3">
            <a:extLst>
              <a:ext uri="{FF2B5EF4-FFF2-40B4-BE49-F238E27FC236}">
                <a16:creationId xmlns:a16="http://schemas.microsoft.com/office/drawing/2014/main" id="{CA0F68F9-2A27-4BA5-9E26-FAAAFFF642A7}"/>
              </a:ext>
            </a:extLst>
          </p:cNvPr>
          <p:cNvSpPr txBox="1">
            <a:spLocks/>
          </p:cNvSpPr>
          <p:nvPr/>
        </p:nvSpPr>
        <p:spPr bwMode="gray">
          <a:xfrm>
            <a:off x="6276119" y="3996263"/>
            <a:ext cx="747026" cy="3894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 B+</a:t>
            </a:r>
          </a:p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 A+</a:t>
            </a:r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6E453000-CABF-4DE8-839A-4137E5CB720E}"/>
              </a:ext>
            </a:extLst>
          </p:cNvPr>
          <p:cNvSpPr txBox="1">
            <a:spLocks/>
          </p:cNvSpPr>
          <p:nvPr/>
        </p:nvSpPr>
        <p:spPr bwMode="gray">
          <a:xfrm>
            <a:off x="6290554" y="4724366"/>
            <a:ext cx="732591" cy="330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2784E1B-4809-4412-B5C7-ADA4383D90AA}"/>
              </a:ext>
            </a:extLst>
          </p:cNvPr>
          <p:cNvSpPr/>
          <p:nvPr/>
        </p:nvSpPr>
        <p:spPr>
          <a:xfrm>
            <a:off x="7409986" y="4453459"/>
            <a:ext cx="135466" cy="135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F2650A58-667F-483F-8A3C-FE04FF24288E}"/>
              </a:ext>
            </a:extLst>
          </p:cNvPr>
          <p:cNvSpPr txBox="1">
            <a:spLocks/>
          </p:cNvSpPr>
          <p:nvPr/>
        </p:nvSpPr>
        <p:spPr bwMode="gray">
          <a:xfrm>
            <a:off x="6941692" y="3996255"/>
            <a:ext cx="1072053" cy="3894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 B</a:t>
            </a:r>
          </a:p>
        </p:txBody>
      </p:sp>
      <p:sp>
        <p:nvSpPr>
          <p:cNvPr id="32" name="Título 3">
            <a:extLst>
              <a:ext uri="{FF2B5EF4-FFF2-40B4-BE49-F238E27FC236}">
                <a16:creationId xmlns:a16="http://schemas.microsoft.com/office/drawing/2014/main" id="{16A94F94-F32B-43AE-B551-B0F59CB080EB}"/>
              </a:ext>
            </a:extLst>
          </p:cNvPr>
          <p:cNvSpPr txBox="1">
            <a:spLocks/>
          </p:cNvSpPr>
          <p:nvPr/>
        </p:nvSpPr>
        <p:spPr bwMode="gray">
          <a:xfrm>
            <a:off x="7118641" y="4724366"/>
            <a:ext cx="732591" cy="330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2019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DE097D1-C64B-4713-BA64-C73B6CA5FC88}"/>
              </a:ext>
            </a:extLst>
          </p:cNvPr>
          <p:cNvSpPr/>
          <p:nvPr/>
        </p:nvSpPr>
        <p:spPr>
          <a:xfrm>
            <a:off x="8245039" y="4453459"/>
            <a:ext cx="135466" cy="135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ítulo 3">
            <a:extLst>
              <a:ext uri="{FF2B5EF4-FFF2-40B4-BE49-F238E27FC236}">
                <a16:creationId xmlns:a16="http://schemas.microsoft.com/office/drawing/2014/main" id="{859C1708-633D-4BB1-9992-91256D6F874C}"/>
              </a:ext>
            </a:extLst>
          </p:cNvPr>
          <p:cNvSpPr txBox="1">
            <a:spLocks/>
          </p:cNvSpPr>
          <p:nvPr/>
        </p:nvSpPr>
        <p:spPr bwMode="gray">
          <a:xfrm>
            <a:off x="7776745" y="3996255"/>
            <a:ext cx="1072053" cy="3894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Pi 400</a:t>
            </a:r>
          </a:p>
        </p:txBody>
      </p:sp>
      <p:sp>
        <p:nvSpPr>
          <p:cNvPr id="35" name="Título 3">
            <a:extLst>
              <a:ext uri="{FF2B5EF4-FFF2-40B4-BE49-F238E27FC236}">
                <a16:creationId xmlns:a16="http://schemas.microsoft.com/office/drawing/2014/main" id="{D3EECF86-18AF-4112-B32F-1F88A60714C8}"/>
              </a:ext>
            </a:extLst>
          </p:cNvPr>
          <p:cNvSpPr txBox="1">
            <a:spLocks/>
          </p:cNvSpPr>
          <p:nvPr/>
        </p:nvSpPr>
        <p:spPr bwMode="gray">
          <a:xfrm>
            <a:off x="7953694" y="4724366"/>
            <a:ext cx="732591" cy="330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E7C6E37-9495-4247-8F0F-8BA6873911ED}"/>
              </a:ext>
            </a:extLst>
          </p:cNvPr>
          <p:cNvSpPr/>
          <p:nvPr/>
        </p:nvSpPr>
        <p:spPr>
          <a:xfrm>
            <a:off x="9305991" y="4453459"/>
            <a:ext cx="135466" cy="135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ítulo 3">
            <a:extLst>
              <a:ext uri="{FF2B5EF4-FFF2-40B4-BE49-F238E27FC236}">
                <a16:creationId xmlns:a16="http://schemas.microsoft.com/office/drawing/2014/main" id="{6BACF602-C943-4E97-A7FB-7E269BC0DF78}"/>
              </a:ext>
            </a:extLst>
          </p:cNvPr>
          <p:cNvSpPr txBox="1">
            <a:spLocks/>
          </p:cNvSpPr>
          <p:nvPr/>
        </p:nvSpPr>
        <p:spPr bwMode="gray">
          <a:xfrm>
            <a:off x="8750205" y="3996255"/>
            <a:ext cx="1247038" cy="3894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Zero 2 W</a:t>
            </a:r>
          </a:p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Pi Pico</a:t>
            </a:r>
          </a:p>
        </p:txBody>
      </p:sp>
      <p:sp>
        <p:nvSpPr>
          <p:cNvPr id="38" name="Título 3">
            <a:extLst>
              <a:ext uri="{FF2B5EF4-FFF2-40B4-BE49-F238E27FC236}">
                <a16:creationId xmlns:a16="http://schemas.microsoft.com/office/drawing/2014/main" id="{98C7629E-F283-4F36-B13A-29E33DA03D05}"/>
              </a:ext>
            </a:extLst>
          </p:cNvPr>
          <p:cNvSpPr txBox="1">
            <a:spLocks/>
          </p:cNvSpPr>
          <p:nvPr/>
        </p:nvSpPr>
        <p:spPr bwMode="gray">
          <a:xfrm>
            <a:off x="9014646" y="4724366"/>
            <a:ext cx="732591" cy="330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8B5FB3D-1C34-4A20-8DD8-08BDB9077481}"/>
              </a:ext>
            </a:extLst>
          </p:cNvPr>
          <p:cNvSpPr/>
          <p:nvPr/>
        </p:nvSpPr>
        <p:spPr>
          <a:xfrm>
            <a:off x="10584647" y="4453459"/>
            <a:ext cx="135466" cy="135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ítulo 3">
            <a:extLst>
              <a:ext uri="{FF2B5EF4-FFF2-40B4-BE49-F238E27FC236}">
                <a16:creationId xmlns:a16="http://schemas.microsoft.com/office/drawing/2014/main" id="{9D96B313-A94B-4374-B285-2DC7F1AB4A11}"/>
              </a:ext>
            </a:extLst>
          </p:cNvPr>
          <p:cNvSpPr txBox="1">
            <a:spLocks/>
          </p:cNvSpPr>
          <p:nvPr/>
        </p:nvSpPr>
        <p:spPr bwMode="gray">
          <a:xfrm>
            <a:off x="9996261" y="3996255"/>
            <a:ext cx="1326672" cy="3894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Pi Pico W</a:t>
            </a:r>
          </a:p>
        </p:txBody>
      </p:sp>
      <p:sp>
        <p:nvSpPr>
          <p:cNvPr id="41" name="Título 3">
            <a:extLst>
              <a:ext uri="{FF2B5EF4-FFF2-40B4-BE49-F238E27FC236}">
                <a16:creationId xmlns:a16="http://schemas.microsoft.com/office/drawing/2014/main" id="{F0DD83E5-16AC-405E-BF0D-DD1D6BD86032}"/>
              </a:ext>
            </a:extLst>
          </p:cNvPr>
          <p:cNvSpPr txBox="1">
            <a:spLocks/>
          </p:cNvSpPr>
          <p:nvPr/>
        </p:nvSpPr>
        <p:spPr bwMode="gray">
          <a:xfrm>
            <a:off x="10293302" y="4724366"/>
            <a:ext cx="732591" cy="330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5299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5" grpId="0" animBg="1"/>
      <p:bldP spid="26" grpId="0"/>
      <p:bldP spid="27" grpId="0"/>
      <p:bldP spid="30" grpId="0" animBg="1"/>
      <p:bldP spid="31" grpId="0"/>
      <p:bldP spid="32" grpId="0"/>
      <p:bldP spid="33" grpId="0" animBg="1"/>
      <p:bldP spid="34" grpId="0"/>
      <p:bldP spid="35" grpId="0"/>
      <p:bldP spid="36" grpId="0" animBg="1"/>
      <p:bldP spid="37" grpId="0"/>
      <p:bldP spid="38" grpId="0"/>
      <p:bldP spid="39" grpId="0" animBg="1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D6B40-A3FD-43C9-B7B3-273F488E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da placa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06D7E3-CF72-45B5-9E3D-EBF820F5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877" y="2640598"/>
            <a:ext cx="5097656" cy="3741679"/>
          </a:xfrm>
          <a:prstGeom prst="rect">
            <a:avLst/>
          </a:prstGeom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3B91DCE8-7ADD-4034-97B3-1D07EBB06D00}"/>
              </a:ext>
            </a:extLst>
          </p:cNvPr>
          <p:cNvSpPr/>
          <p:nvPr/>
        </p:nvSpPr>
        <p:spPr>
          <a:xfrm>
            <a:off x="7526867" y="2775994"/>
            <a:ext cx="1388533" cy="2177006"/>
          </a:xfrm>
          <a:custGeom>
            <a:avLst/>
            <a:gdLst>
              <a:gd name="connsiteX0" fmla="*/ 1066800 w 1388533"/>
              <a:gd name="connsiteY0" fmla="*/ 43406 h 2177006"/>
              <a:gd name="connsiteX1" fmla="*/ 889000 w 1388533"/>
              <a:gd name="connsiteY1" fmla="*/ 60339 h 2177006"/>
              <a:gd name="connsiteX2" fmla="*/ 694266 w 1388533"/>
              <a:gd name="connsiteY2" fmla="*/ 68806 h 2177006"/>
              <a:gd name="connsiteX3" fmla="*/ 431800 w 1388533"/>
              <a:gd name="connsiteY3" fmla="*/ 85739 h 2177006"/>
              <a:gd name="connsiteX4" fmla="*/ 262466 w 1388533"/>
              <a:gd name="connsiteY4" fmla="*/ 119606 h 2177006"/>
              <a:gd name="connsiteX5" fmla="*/ 143933 w 1388533"/>
              <a:gd name="connsiteY5" fmla="*/ 145006 h 2177006"/>
              <a:gd name="connsiteX6" fmla="*/ 118533 w 1388533"/>
              <a:gd name="connsiteY6" fmla="*/ 170406 h 2177006"/>
              <a:gd name="connsiteX7" fmla="*/ 93133 w 1388533"/>
              <a:gd name="connsiteY7" fmla="*/ 212739 h 2177006"/>
              <a:gd name="connsiteX8" fmla="*/ 67733 w 1388533"/>
              <a:gd name="connsiteY8" fmla="*/ 246606 h 2177006"/>
              <a:gd name="connsiteX9" fmla="*/ 50800 w 1388533"/>
              <a:gd name="connsiteY9" fmla="*/ 305873 h 2177006"/>
              <a:gd name="connsiteX10" fmla="*/ 25400 w 1388533"/>
              <a:gd name="connsiteY10" fmla="*/ 339739 h 2177006"/>
              <a:gd name="connsiteX11" fmla="*/ 16933 w 1388533"/>
              <a:gd name="connsiteY11" fmla="*/ 382073 h 2177006"/>
              <a:gd name="connsiteX12" fmla="*/ 8466 w 1388533"/>
              <a:gd name="connsiteY12" fmla="*/ 441339 h 2177006"/>
              <a:gd name="connsiteX13" fmla="*/ 0 w 1388533"/>
              <a:gd name="connsiteY13" fmla="*/ 492139 h 2177006"/>
              <a:gd name="connsiteX14" fmla="*/ 8466 w 1388533"/>
              <a:gd name="connsiteY14" fmla="*/ 1728273 h 2177006"/>
              <a:gd name="connsiteX15" fmla="*/ 33866 w 1388533"/>
              <a:gd name="connsiteY15" fmla="*/ 1804473 h 2177006"/>
              <a:gd name="connsiteX16" fmla="*/ 59266 w 1388533"/>
              <a:gd name="connsiteY16" fmla="*/ 1880673 h 2177006"/>
              <a:gd name="connsiteX17" fmla="*/ 110066 w 1388533"/>
              <a:gd name="connsiteY17" fmla="*/ 1965339 h 2177006"/>
              <a:gd name="connsiteX18" fmla="*/ 135466 w 1388533"/>
              <a:gd name="connsiteY18" fmla="*/ 2007673 h 2177006"/>
              <a:gd name="connsiteX19" fmla="*/ 220133 w 1388533"/>
              <a:gd name="connsiteY19" fmla="*/ 2092339 h 2177006"/>
              <a:gd name="connsiteX20" fmla="*/ 364066 w 1388533"/>
              <a:gd name="connsiteY20" fmla="*/ 2151606 h 2177006"/>
              <a:gd name="connsiteX21" fmla="*/ 508000 w 1388533"/>
              <a:gd name="connsiteY21" fmla="*/ 2177006 h 2177006"/>
              <a:gd name="connsiteX22" fmla="*/ 1278466 w 1388533"/>
              <a:gd name="connsiteY22" fmla="*/ 2168539 h 2177006"/>
              <a:gd name="connsiteX23" fmla="*/ 1380066 w 1388533"/>
              <a:gd name="connsiteY23" fmla="*/ 2075406 h 2177006"/>
              <a:gd name="connsiteX24" fmla="*/ 1371600 w 1388533"/>
              <a:gd name="connsiteY24" fmla="*/ 1711339 h 2177006"/>
              <a:gd name="connsiteX25" fmla="*/ 1363133 w 1388533"/>
              <a:gd name="connsiteY25" fmla="*/ 1626673 h 2177006"/>
              <a:gd name="connsiteX26" fmla="*/ 1371600 w 1388533"/>
              <a:gd name="connsiteY26" fmla="*/ 1245673 h 2177006"/>
              <a:gd name="connsiteX27" fmla="*/ 1388533 w 1388533"/>
              <a:gd name="connsiteY27" fmla="*/ 432873 h 2177006"/>
              <a:gd name="connsiteX28" fmla="*/ 1363133 w 1388533"/>
              <a:gd name="connsiteY28" fmla="*/ 212739 h 2177006"/>
              <a:gd name="connsiteX29" fmla="*/ 1329266 w 1388533"/>
              <a:gd name="connsiteY29" fmla="*/ 161939 h 2177006"/>
              <a:gd name="connsiteX30" fmla="*/ 1312333 w 1388533"/>
              <a:gd name="connsiteY30" fmla="*/ 128073 h 2177006"/>
              <a:gd name="connsiteX31" fmla="*/ 1278466 w 1388533"/>
              <a:gd name="connsiteY31" fmla="*/ 102673 h 2177006"/>
              <a:gd name="connsiteX32" fmla="*/ 1244600 w 1388533"/>
              <a:gd name="connsiteY32" fmla="*/ 68806 h 2177006"/>
              <a:gd name="connsiteX33" fmla="*/ 1210733 w 1388533"/>
              <a:gd name="connsiteY33" fmla="*/ 51873 h 2177006"/>
              <a:gd name="connsiteX34" fmla="*/ 1185333 w 1388533"/>
              <a:gd name="connsiteY34" fmla="*/ 34939 h 2177006"/>
              <a:gd name="connsiteX35" fmla="*/ 1083733 w 1388533"/>
              <a:gd name="connsiteY35" fmla="*/ 9539 h 2177006"/>
              <a:gd name="connsiteX36" fmla="*/ 1058333 w 1388533"/>
              <a:gd name="connsiteY36" fmla="*/ 1073 h 2177006"/>
              <a:gd name="connsiteX37" fmla="*/ 905933 w 1388533"/>
              <a:gd name="connsiteY37" fmla="*/ 1073 h 217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88533" h="2177006">
                <a:moveTo>
                  <a:pt x="1066800" y="43406"/>
                </a:moveTo>
                <a:cubicBezTo>
                  <a:pt x="1007533" y="49050"/>
                  <a:pt x="948397" y="56289"/>
                  <a:pt x="889000" y="60339"/>
                </a:cubicBezTo>
                <a:cubicBezTo>
                  <a:pt x="824178" y="64759"/>
                  <a:pt x="759161" y="65640"/>
                  <a:pt x="694266" y="68806"/>
                </a:cubicBezTo>
                <a:cubicBezTo>
                  <a:pt x="550674" y="75811"/>
                  <a:pt x="559652" y="75905"/>
                  <a:pt x="431800" y="85739"/>
                </a:cubicBezTo>
                <a:cubicBezTo>
                  <a:pt x="375355" y="97028"/>
                  <a:pt x="317814" y="103792"/>
                  <a:pt x="262466" y="119606"/>
                </a:cubicBezTo>
                <a:cubicBezTo>
                  <a:pt x="184012" y="142021"/>
                  <a:pt x="223539" y="133633"/>
                  <a:pt x="143933" y="145006"/>
                </a:cubicBezTo>
                <a:cubicBezTo>
                  <a:pt x="135466" y="153473"/>
                  <a:pt x="125717" y="160827"/>
                  <a:pt x="118533" y="170406"/>
                </a:cubicBezTo>
                <a:cubicBezTo>
                  <a:pt x="108659" y="183571"/>
                  <a:pt x="102261" y="199047"/>
                  <a:pt x="93133" y="212739"/>
                </a:cubicBezTo>
                <a:cubicBezTo>
                  <a:pt x="85306" y="224480"/>
                  <a:pt x="76200" y="235317"/>
                  <a:pt x="67733" y="246606"/>
                </a:cubicBezTo>
                <a:cubicBezTo>
                  <a:pt x="62089" y="266362"/>
                  <a:pt x="59302" y="287168"/>
                  <a:pt x="50800" y="305873"/>
                </a:cubicBezTo>
                <a:cubicBezTo>
                  <a:pt x="44961" y="318719"/>
                  <a:pt x="31131" y="326844"/>
                  <a:pt x="25400" y="339739"/>
                </a:cubicBezTo>
                <a:cubicBezTo>
                  <a:pt x="19555" y="352889"/>
                  <a:pt x="19299" y="367878"/>
                  <a:pt x="16933" y="382073"/>
                </a:cubicBezTo>
                <a:cubicBezTo>
                  <a:pt x="13652" y="401757"/>
                  <a:pt x="11500" y="421615"/>
                  <a:pt x="8466" y="441339"/>
                </a:cubicBezTo>
                <a:cubicBezTo>
                  <a:pt x="5856" y="458306"/>
                  <a:pt x="2822" y="475206"/>
                  <a:pt x="0" y="492139"/>
                </a:cubicBezTo>
                <a:cubicBezTo>
                  <a:pt x="2822" y="904184"/>
                  <a:pt x="3009" y="1316255"/>
                  <a:pt x="8466" y="1728273"/>
                </a:cubicBezTo>
                <a:cubicBezTo>
                  <a:pt x="9060" y="1773148"/>
                  <a:pt x="19573" y="1766360"/>
                  <a:pt x="33866" y="1804473"/>
                </a:cubicBezTo>
                <a:cubicBezTo>
                  <a:pt x="53636" y="1857194"/>
                  <a:pt x="28063" y="1822167"/>
                  <a:pt x="59266" y="1880673"/>
                </a:cubicBezTo>
                <a:cubicBezTo>
                  <a:pt x="74754" y="1909713"/>
                  <a:pt x="93133" y="1937117"/>
                  <a:pt x="110066" y="1965339"/>
                </a:cubicBezTo>
                <a:cubicBezTo>
                  <a:pt x="118533" y="1979450"/>
                  <a:pt x="123829" y="1996037"/>
                  <a:pt x="135466" y="2007673"/>
                </a:cubicBezTo>
                <a:cubicBezTo>
                  <a:pt x="163688" y="2035895"/>
                  <a:pt x="183661" y="2076129"/>
                  <a:pt x="220133" y="2092339"/>
                </a:cubicBezTo>
                <a:cubicBezTo>
                  <a:pt x="267171" y="2113245"/>
                  <a:pt x="314720" y="2136186"/>
                  <a:pt x="364066" y="2151606"/>
                </a:cubicBezTo>
                <a:cubicBezTo>
                  <a:pt x="427875" y="2171546"/>
                  <a:pt x="440206" y="2169473"/>
                  <a:pt x="508000" y="2177006"/>
                </a:cubicBezTo>
                <a:lnTo>
                  <a:pt x="1278466" y="2168539"/>
                </a:lnTo>
                <a:cubicBezTo>
                  <a:pt x="1378392" y="2164582"/>
                  <a:pt x="1361541" y="2149506"/>
                  <a:pt x="1380066" y="2075406"/>
                </a:cubicBezTo>
                <a:cubicBezTo>
                  <a:pt x="1377244" y="1954050"/>
                  <a:pt x="1376177" y="1832641"/>
                  <a:pt x="1371600" y="1711339"/>
                </a:cubicBezTo>
                <a:cubicBezTo>
                  <a:pt x="1370530" y="1682996"/>
                  <a:pt x="1363133" y="1655036"/>
                  <a:pt x="1363133" y="1626673"/>
                </a:cubicBezTo>
                <a:cubicBezTo>
                  <a:pt x="1363133" y="1499642"/>
                  <a:pt x="1369676" y="1372690"/>
                  <a:pt x="1371600" y="1245673"/>
                </a:cubicBezTo>
                <a:cubicBezTo>
                  <a:pt x="1383588" y="454467"/>
                  <a:pt x="1352613" y="756144"/>
                  <a:pt x="1388533" y="432873"/>
                </a:cubicBezTo>
                <a:cubicBezTo>
                  <a:pt x="1385584" y="379787"/>
                  <a:pt x="1389291" y="273775"/>
                  <a:pt x="1363133" y="212739"/>
                </a:cubicBezTo>
                <a:cubicBezTo>
                  <a:pt x="1355116" y="194033"/>
                  <a:pt x="1339737" y="179390"/>
                  <a:pt x="1329266" y="161939"/>
                </a:cubicBezTo>
                <a:cubicBezTo>
                  <a:pt x="1322772" y="151117"/>
                  <a:pt x="1320547" y="137656"/>
                  <a:pt x="1312333" y="128073"/>
                </a:cubicBezTo>
                <a:cubicBezTo>
                  <a:pt x="1303149" y="117359"/>
                  <a:pt x="1289086" y="111965"/>
                  <a:pt x="1278466" y="102673"/>
                </a:cubicBezTo>
                <a:cubicBezTo>
                  <a:pt x="1266451" y="92160"/>
                  <a:pt x="1257372" y="78385"/>
                  <a:pt x="1244600" y="68806"/>
                </a:cubicBezTo>
                <a:cubicBezTo>
                  <a:pt x="1234503" y="61233"/>
                  <a:pt x="1221691" y="58135"/>
                  <a:pt x="1210733" y="51873"/>
                </a:cubicBezTo>
                <a:cubicBezTo>
                  <a:pt x="1201898" y="46824"/>
                  <a:pt x="1194632" y="39072"/>
                  <a:pt x="1185333" y="34939"/>
                </a:cubicBezTo>
                <a:cubicBezTo>
                  <a:pt x="1134015" y="12131"/>
                  <a:pt x="1136974" y="21370"/>
                  <a:pt x="1083733" y="9539"/>
                </a:cubicBezTo>
                <a:cubicBezTo>
                  <a:pt x="1075021" y="7603"/>
                  <a:pt x="1067247" y="1497"/>
                  <a:pt x="1058333" y="1073"/>
                </a:cubicBezTo>
                <a:cubicBezTo>
                  <a:pt x="1007590" y="-1343"/>
                  <a:pt x="956733" y="1073"/>
                  <a:pt x="905933" y="1073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1ECF4C4-4D90-491D-981B-BAB2836EF2E8}"/>
              </a:ext>
            </a:extLst>
          </p:cNvPr>
          <p:cNvSpPr/>
          <p:nvPr/>
        </p:nvSpPr>
        <p:spPr>
          <a:xfrm>
            <a:off x="8915400" y="3583689"/>
            <a:ext cx="181205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4x USB 2.0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EFE056C-63DE-4108-BDD2-C0E89DE7BCF3}"/>
              </a:ext>
            </a:extLst>
          </p:cNvPr>
          <p:cNvSpPr/>
          <p:nvPr/>
        </p:nvSpPr>
        <p:spPr>
          <a:xfrm>
            <a:off x="7315201" y="4995333"/>
            <a:ext cx="1600200" cy="1144099"/>
          </a:xfrm>
          <a:custGeom>
            <a:avLst/>
            <a:gdLst>
              <a:gd name="connsiteX0" fmla="*/ 1244600 w 1769533"/>
              <a:gd name="connsiteY0" fmla="*/ 1092200 h 1215141"/>
              <a:gd name="connsiteX1" fmla="*/ 1752600 w 1769533"/>
              <a:gd name="connsiteY1" fmla="*/ 1032934 h 1215141"/>
              <a:gd name="connsiteX2" fmla="*/ 1769533 w 1769533"/>
              <a:gd name="connsiteY2" fmla="*/ 965200 h 1215141"/>
              <a:gd name="connsiteX3" fmla="*/ 1761067 w 1769533"/>
              <a:gd name="connsiteY3" fmla="*/ 787400 h 1215141"/>
              <a:gd name="connsiteX4" fmla="*/ 1727200 w 1769533"/>
              <a:gd name="connsiteY4" fmla="*/ 694267 h 1215141"/>
              <a:gd name="connsiteX5" fmla="*/ 1701800 w 1769533"/>
              <a:gd name="connsiteY5" fmla="*/ 601134 h 1215141"/>
              <a:gd name="connsiteX6" fmla="*/ 1659467 w 1769533"/>
              <a:gd name="connsiteY6" fmla="*/ 508000 h 1215141"/>
              <a:gd name="connsiteX7" fmla="*/ 1625600 w 1769533"/>
              <a:gd name="connsiteY7" fmla="*/ 423334 h 1215141"/>
              <a:gd name="connsiteX8" fmla="*/ 1608667 w 1769533"/>
              <a:gd name="connsiteY8" fmla="*/ 364067 h 1215141"/>
              <a:gd name="connsiteX9" fmla="*/ 1583267 w 1769533"/>
              <a:gd name="connsiteY9" fmla="*/ 296334 h 1215141"/>
              <a:gd name="connsiteX10" fmla="*/ 1566333 w 1769533"/>
              <a:gd name="connsiteY10" fmla="*/ 245534 h 1215141"/>
              <a:gd name="connsiteX11" fmla="*/ 1540933 w 1769533"/>
              <a:gd name="connsiteY11" fmla="*/ 50800 h 1215141"/>
              <a:gd name="connsiteX12" fmla="*/ 1346200 w 1769533"/>
              <a:gd name="connsiteY12" fmla="*/ 8467 h 1215141"/>
              <a:gd name="connsiteX13" fmla="*/ 846667 w 1769533"/>
              <a:gd name="connsiteY13" fmla="*/ 0 h 1215141"/>
              <a:gd name="connsiteX14" fmla="*/ 67733 w 1769533"/>
              <a:gd name="connsiteY14" fmla="*/ 25400 h 1215141"/>
              <a:gd name="connsiteX15" fmla="*/ 25400 w 1769533"/>
              <a:gd name="connsiteY15" fmla="*/ 50800 h 1215141"/>
              <a:gd name="connsiteX16" fmla="*/ 0 w 1769533"/>
              <a:gd name="connsiteY16" fmla="*/ 101600 h 1215141"/>
              <a:gd name="connsiteX17" fmla="*/ 16933 w 1769533"/>
              <a:gd name="connsiteY17" fmla="*/ 347134 h 1215141"/>
              <a:gd name="connsiteX18" fmla="*/ 42333 w 1769533"/>
              <a:gd name="connsiteY18" fmla="*/ 431800 h 1215141"/>
              <a:gd name="connsiteX19" fmla="*/ 67733 w 1769533"/>
              <a:gd name="connsiteY19" fmla="*/ 524934 h 1215141"/>
              <a:gd name="connsiteX20" fmla="*/ 76200 w 1769533"/>
              <a:gd name="connsiteY20" fmla="*/ 609600 h 1215141"/>
              <a:gd name="connsiteX21" fmla="*/ 59267 w 1769533"/>
              <a:gd name="connsiteY21" fmla="*/ 922867 h 1215141"/>
              <a:gd name="connsiteX22" fmla="*/ 67733 w 1769533"/>
              <a:gd name="connsiteY22" fmla="*/ 1024467 h 1215141"/>
              <a:gd name="connsiteX23" fmla="*/ 135467 w 1769533"/>
              <a:gd name="connsiteY23" fmla="*/ 1083734 h 1215141"/>
              <a:gd name="connsiteX24" fmla="*/ 414867 w 1769533"/>
              <a:gd name="connsiteY24" fmla="*/ 1168400 h 1215141"/>
              <a:gd name="connsiteX25" fmla="*/ 567267 w 1769533"/>
              <a:gd name="connsiteY25" fmla="*/ 1176867 h 1215141"/>
              <a:gd name="connsiteX26" fmla="*/ 1320800 w 1769533"/>
              <a:gd name="connsiteY26" fmla="*/ 1159934 h 121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69533" h="1215141">
                <a:moveTo>
                  <a:pt x="1244600" y="1092200"/>
                </a:moveTo>
                <a:cubicBezTo>
                  <a:pt x="1350782" y="1086708"/>
                  <a:pt x="1692972" y="1211820"/>
                  <a:pt x="1752600" y="1032934"/>
                </a:cubicBezTo>
                <a:cubicBezTo>
                  <a:pt x="1759959" y="1010855"/>
                  <a:pt x="1763889" y="987778"/>
                  <a:pt x="1769533" y="965200"/>
                </a:cubicBezTo>
                <a:cubicBezTo>
                  <a:pt x="1766711" y="905933"/>
                  <a:pt x="1770227" y="846023"/>
                  <a:pt x="1761067" y="787400"/>
                </a:cubicBezTo>
                <a:cubicBezTo>
                  <a:pt x="1755967" y="754763"/>
                  <a:pt x="1737216" y="725745"/>
                  <a:pt x="1727200" y="694267"/>
                </a:cubicBezTo>
                <a:cubicBezTo>
                  <a:pt x="1717443" y="663604"/>
                  <a:pt x="1712797" y="631375"/>
                  <a:pt x="1701800" y="601134"/>
                </a:cubicBezTo>
                <a:cubicBezTo>
                  <a:pt x="1690146" y="569086"/>
                  <a:pt x="1672900" y="539344"/>
                  <a:pt x="1659467" y="508000"/>
                </a:cubicBezTo>
                <a:cubicBezTo>
                  <a:pt x="1647493" y="480062"/>
                  <a:pt x="1635716" y="451997"/>
                  <a:pt x="1625600" y="423334"/>
                </a:cubicBezTo>
                <a:cubicBezTo>
                  <a:pt x="1618762" y="403959"/>
                  <a:pt x="1615164" y="383559"/>
                  <a:pt x="1608667" y="364067"/>
                </a:cubicBezTo>
                <a:cubicBezTo>
                  <a:pt x="1601042" y="341191"/>
                  <a:pt x="1591377" y="319042"/>
                  <a:pt x="1583267" y="296334"/>
                </a:cubicBezTo>
                <a:cubicBezTo>
                  <a:pt x="1577264" y="279525"/>
                  <a:pt x="1571978" y="262467"/>
                  <a:pt x="1566333" y="245534"/>
                </a:cubicBezTo>
                <a:cubicBezTo>
                  <a:pt x="1563107" y="216498"/>
                  <a:pt x="1546415" y="59022"/>
                  <a:pt x="1540933" y="50800"/>
                </a:cubicBezTo>
                <a:cubicBezTo>
                  <a:pt x="1514760" y="11541"/>
                  <a:pt x="1374401" y="9250"/>
                  <a:pt x="1346200" y="8467"/>
                </a:cubicBezTo>
                <a:cubicBezTo>
                  <a:pt x="1179729" y="3843"/>
                  <a:pt x="1013178" y="2822"/>
                  <a:pt x="846667" y="0"/>
                </a:cubicBezTo>
                <a:cubicBezTo>
                  <a:pt x="587022" y="8467"/>
                  <a:pt x="327020" y="9362"/>
                  <a:pt x="67733" y="25400"/>
                </a:cubicBezTo>
                <a:cubicBezTo>
                  <a:pt x="51308" y="26416"/>
                  <a:pt x="36333" y="38500"/>
                  <a:pt x="25400" y="50800"/>
                </a:cubicBezTo>
                <a:cubicBezTo>
                  <a:pt x="12822" y="64950"/>
                  <a:pt x="8467" y="84667"/>
                  <a:pt x="0" y="101600"/>
                </a:cubicBezTo>
                <a:cubicBezTo>
                  <a:pt x="5644" y="183445"/>
                  <a:pt x="6501" y="265761"/>
                  <a:pt x="16933" y="347134"/>
                </a:cubicBezTo>
                <a:cubicBezTo>
                  <a:pt x="20680" y="376359"/>
                  <a:pt x="34238" y="403469"/>
                  <a:pt x="42333" y="431800"/>
                </a:cubicBezTo>
                <a:cubicBezTo>
                  <a:pt x="51173" y="462740"/>
                  <a:pt x="59266" y="493889"/>
                  <a:pt x="67733" y="524934"/>
                </a:cubicBezTo>
                <a:cubicBezTo>
                  <a:pt x="70555" y="553156"/>
                  <a:pt x="76200" y="581237"/>
                  <a:pt x="76200" y="609600"/>
                </a:cubicBezTo>
                <a:cubicBezTo>
                  <a:pt x="76200" y="850332"/>
                  <a:pt x="84032" y="799034"/>
                  <a:pt x="59267" y="922867"/>
                </a:cubicBezTo>
                <a:cubicBezTo>
                  <a:pt x="62089" y="956734"/>
                  <a:pt x="53185" y="993754"/>
                  <a:pt x="67733" y="1024467"/>
                </a:cubicBezTo>
                <a:cubicBezTo>
                  <a:pt x="80576" y="1051580"/>
                  <a:pt x="109638" y="1068472"/>
                  <a:pt x="135467" y="1083734"/>
                </a:cubicBezTo>
                <a:cubicBezTo>
                  <a:pt x="217877" y="1132431"/>
                  <a:pt x="322189" y="1155876"/>
                  <a:pt x="414867" y="1168400"/>
                </a:cubicBezTo>
                <a:cubicBezTo>
                  <a:pt x="465287" y="1175213"/>
                  <a:pt x="516467" y="1174045"/>
                  <a:pt x="567267" y="1176867"/>
                </a:cubicBezTo>
                <a:cubicBezTo>
                  <a:pt x="1310177" y="1168327"/>
                  <a:pt x="1084238" y="1278208"/>
                  <a:pt x="1320800" y="1159934"/>
                </a:cubicBez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A8A0786-9711-4675-BE2B-E44997E943E7}"/>
              </a:ext>
            </a:extLst>
          </p:cNvPr>
          <p:cNvSpPr/>
          <p:nvPr/>
        </p:nvSpPr>
        <p:spPr>
          <a:xfrm>
            <a:off x="8915400" y="5387029"/>
            <a:ext cx="21317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Fast Ethernet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D3FE71D6-8713-481D-A661-2829713F27A1}"/>
              </a:ext>
            </a:extLst>
          </p:cNvPr>
          <p:cNvSpPr/>
          <p:nvPr/>
        </p:nvSpPr>
        <p:spPr>
          <a:xfrm>
            <a:off x="4953000" y="5308600"/>
            <a:ext cx="1069851" cy="973667"/>
          </a:xfrm>
          <a:custGeom>
            <a:avLst/>
            <a:gdLst>
              <a:gd name="connsiteX0" fmla="*/ 397933 w 1069851"/>
              <a:gd name="connsiteY0" fmla="*/ 33867 h 973667"/>
              <a:gd name="connsiteX1" fmla="*/ 897467 w 1069851"/>
              <a:gd name="connsiteY1" fmla="*/ 42333 h 973667"/>
              <a:gd name="connsiteX2" fmla="*/ 939800 w 1069851"/>
              <a:gd name="connsiteY2" fmla="*/ 50800 h 973667"/>
              <a:gd name="connsiteX3" fmla="*/ 999067 w 1069851"/>
              <a:gd name="connsiteY3" fmla="*/ 59267 h 973667"/>
              <a:gd name="connsiteX4" fmla="*/ 1016000 w 1069851"/>
              <a:gd name="connsiteY4" fmla="*/ 101600 h 973667"/>
              <a:gd name="connsiteX5" fmla="*/ 1024467 w 1069851"/>
              <a:gd name="connsiteY5" fmla="*/ 143933 h 973667"/>
              <a:gd name="connsiteX6" fmla="*/ 1049867 w 1069851"/>
              <a:gd name="connsiteY6" fmla="*/ 296333 h 973667"/>
              <a:gd name="connsiteX7" fmla="*/ 1058333 w 1069851"/>
              <a:gd name="connsiteY7" fmla="*/ 736600 h 973667"/>
              <a:gd name="connsiteX8" fmla="*/ 1049867 w 1069851"/>
              <a:gd name="connsiteY8" fmla="*/ 922867 h 973667"/>
              <a:gd name="connsiteX9" fmla="*/ 1032933 w 1069851"/>
              <a:gd name="connsiteY9" fmla="*/ 956733 h 973667"/>
              <a:gd name="connsiteX10" fmla="*/ 1007533 w 1069851"/>
              <a:gd name="connsiteY10" fmla="*/ 965200 h 973667"/>
              <a:gd name="connsiteX11" fmla="*/ 956733 w 1069851"/>
              <a:gd name="connsiteY11" fmla="*/ 973667 h 973667"/>
              <a:gd name="connsiteX12" fmla="*/ 677333 w 1069851"/>
              <a:gd name="connsiteY12" fmla="*/ 965200 h 973667"/>
              <a:gd name="connsiteX13" fmla="*/ 626533 w 1069851"/>
              <a:gd name="connsiteY13" fmla="*/ 956733 h 973667"/>
              <a:gd name="connsiteX14" fmla="*/ 431800 w 1069851"/>
              <a:gd name="connsiteY14" fmla="*/ 948267 h 973667"/>
              <a:gd name="connsiteX15" fmla="*/ 67733 w 1069851"/>
              <a:gd name="connsiteY15" fmla="*/ 931333 h 973667"/>
              <a:gd name="connsiteX16" fmla="*/ 50800 w 1069851"/>
              <a:gd name="connsiteY16" fmla="*/ 905933 h 973667"/>
              <a:gd name="connsiteX17" fmla="*/ 8467 w 1069851"/>
              <a:gd name="connsiteY17" fmla="*/ 804333 h 973667"/>
              <a:gd name="connsiteX18" fmla="*/ 0 w 1069851"/>
              <a:gd name="connsiteY18" fmla="*/ 745067 h 973667"/>
              <a:gd name="connsiteX19" fmla="*/ 8467 w 1069851"/>
              <a:gd name="connsiteY19" fmla="*/ 279400 h 973667"/>
              <a:gd name="connsiteX20" fmla="*/ 25400 w 1069851"/>
              <a:gd name="connsiteY20" fmla="*/ 237067 h 973667"/>
              <a:gd name="connsiteX21" fmla="*/ 33867 w 1069851"/>
              <a:gd name="connsiteY21" fmla="*/ 203200 h 973667"/>
              <a:gd name="connsiteX22" fmla="*/ 59267 w 1069851"/>
              <a:gd name="connsiteY22" fmla="*/ 169333 h 973667"/>
              <a:gd name="connsiteX23" fmla="*/ 127000 w 1069851"/>
              <a:gd name="connsiteY23" fmla="*/ 59267 h 973667"/>
              <a:gd name="connsiteX24" fmla="*/ 143933 w 1069851"/>
              <a:gd name="connsiteY24" fmla="*/ 33867 h 973667"/>
              <a:gd name="connsiteX25" fmla="*/ 177800 w 1069851"/>
              <a:gd name="connsiteY25" fmla="*/ 16933 h 973667"/>
              <a:gd name="connsiteX26" fmla="*/ 254000 w 1069851"/>
              <a:gd name="connsiteY26" fmla="*/ 0 h 973667"/>
              <a:gd name="connsiteX27" fmla="*/ 474133 w 1069851"/>
              <a:gd name="connsiteY27" fmla="*/ 84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69851" h="973667">
                <a:moveTo>
                  <a:pt x="397933" y="33867"/>
                </a:moveTo>
                <a:lnTo>
                  <a:pt x="897467" y="42333"/>
                </a:lnTo>
                <a:cubicBezTo>
                  <a:pt x="911850" y="42782"/>
                  <a:pt x="925605" y="48434"/>
                  <a:pt x="939800" y="50800"/>
                </a:cubicBezTo>
                <a:cubicBezTo>
                  <a:pt x="959485" y="54081"/>
                  <a:pt x="979311" y="56445"/>
                  <a:pt x="999067" y="59267"/>
                </a:cubicBezTo>
                <a:cubicBezTo>
                  <a:pt x="1004711" y="73378"/>
                  <a:pt x="1011633" y="87043"/>
                  <a:pt x="1016000" y="101600"/>
                </a:cubicBezTo>
                <a:cubicBezTo>
                  <a:pt x="1020135" y="115384"/>
                  <a:pt x="1022223" y="129719"/>
                  <a:pt x="1024467" y="143933"/>
                </a:cubicBezTo>
                <a:cubicBezTo>
                  <a:pt x="1048354" y="295221"/>
                  <a:pt x="1030172" y="217556"/>
                  <a:pt x="1049867" y="296333"/>
                </a:cubicBezTo>
                <a:cubicBezTo>
                  <a:pt x="1052689" y="443089"/>
                  <a:pt x="1053443" y="589899"/>
                  <a:pt x="1058333" y="736600"/>
                </a:cubicBezTo>
                <a:cubicBezTo>
                  <a:pt x="1062362" y="857466"/>
                  <a:pt x="1086487" y="758078"/>
                  <a:pt x="1049867" y="922867"/>
                </a:cubicBezTo>
                <a:cubicBezTo>
                  <a:pt x="1047129" y="935188"/>
                  <a:pt x="1041858" y="947809"/>
                  <a:pt x="1032933" y="956733"/>
                </a:cubicBezTo>
                <a:cubicBezTo>
                  <a:pt x="1026622" y="963044"/>
                  <a:pt x="1016245" y="963264"/>
                  <a:pt x="1007533" y="965200"/>
                </a:cubicBezTo>
                <a:cubicBezTo>
                  <a:pt x="990775" y="968924"/>
                  <a:pt x="973666" y="970845"/>
                  <a:pt x="956733" y="973667"/>
                </a:cubicBezTo>
                <a:cubicBezTo>
                  <a:pt x="863600" y="970845"/>
                  <a:pt x="770387" y="969972"/>
                  <a:pt x="677333" y="965200"/>
                </a:cubicBezTo>
                <a:cubicBezTo>
                  <a:pt x="660189" y="964321"/>
                  <a:pt x="643659" y="957914"/>
                  <a:pt x="626533" y="956733"/>
                </a:cubicBezTo>
                <a:cubicBezTo>
                  <a:pt x="561715" y="952263"/>
                  <a:pt x="496683" y="951682"/>
                  <a:pt x="431800" y="948267"/>
                </a:cubicBezTo>
                <a:cubicBezTo>
                  <a:pt x="55016" y="928437"/>
                  <a:pt x="665685" y="952689"/>
                  <a:pt x="67733" y="931333"/>
                </a:cubicBezTo>
                <a:cubicBezTo>
                  <a:pt x="62089" y="922866"/>
                  <a:pt x="55103" y="915154"/>
                  <a:pt x="50800" y="905933"/>
                </a:cubicBezTo>
                <a:cubicBezTo>
                  <a:pt x="35285" y="872686"/>
                  <a:pt x="8467" y="804333"/>
                  <a:pt x="8467" y="804333"/>
                </a:cubicBezTo>
                <a:cubicBezTo>
                  <a:pt x="5645" y="784578"/>
                  <a:pt x="0" y="765023"/>
                  <a:pt x="0" y="745067"/>
                </a:cubicBezTo>
                <a:cubicBezTo>
                  <a:pt x="0" y="589819"/>
                  <a:pt x="714" y="434454"/>
                  <a:pt x="8467" y="279400"/>
                </a:cubicBezTo>
                <a:cubicBezTo>
                  <a:pt x="9226" y="264221"/>
                  <a:pt x="20594" y="251485"/>
                  <a:pt x="25400" y="237067"/>
                </a:cubicBezTo>
                <a:cubicBezTo>
                  <a:pt x="29080" y="226028"/>
                  <a:pt x="28663" y="213608"/>
                  <a:pt x="33867" y="203200"/>
                </a:cubicBezTo>
                <a:cubicBezTo>
                  <a:pt x="40178" y="190579"/>
                  <a:pt x="52157" y="181522"/>
                  <a:pt x="59267" y="169333"/>
                </a:cubicBezTo>
                <a:cubicBezTo>
                  <a:pt x="147843" y="17487"/>
                  <a:pt x="43983" y="169956"/>
                  <a:pt x="127000" y="59267"/>
                </a:cubicBezTo>
                <a:cubicBezTo>
                  <a:pt x="133105" y="51127"/>
                  <a:pt x="136116" y="40381"/>
                  <a:pt x="143933" y="33867"/>
                </a:cubicBezTo>
                <a:cubicBezTo>
                  <a:pt x="153629" y="25787"/>
                  <a:pt x="165982" y="21365"/>
                  <a:pt x="177800" y="16933"/>
                </a:cubicBezTo>
                <a:cubicBezTo>
                  <a:pt x="191458" y="11811"/>
                  <a:pt x="242514" y="2297"/>
                  <a:pt x="254000" y="0"/>
                </a:cubicBezTo>
                <a:cubicBezTo>
                  <a:pt x="411976" y="10532"/>
                  <a:pt x="338573" y="8467"/>
                  <a:pt x="474133" y="8467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34B61B-D49E-4FC6-AB92-56770F3EA59D}"/>
              </a:ext>
            </a:extLst>
          </p:cNvPr>
          <p:cNvSpPr/>
          <p:nvPr/>
        </p:nvSpPr>
        <p:spPr>
          <a:xfrm>
            <a:off x="3903116" y="2616199"/>
            <a:ext cx="3253851" cy="695263"/>
          </a:xfrm>
          <a:custGeom>
            <a:avLst/>
            <a:gdLst>
              <a:gd name="connsiteX0" fmla="*/ 1016017 w 3253851"/>
              <a:gd name="connsiteY0" fmla="*/ 677333 h 695263"/>
              <a:gd name="connsiteX1" fmla="*/ 1439351 w 3253851"/>
              <a:gd name="connsiteY1" fmla="*/ 694267 h 695263"/>
              <a:gd name="connsiteX2" fmla="*/ 2286017 w 3253851"/>
              <a:gd name="connsiteY2" fmla="*/ 677333 h 695263"/>
              <a:gd name="connsiteX3" fmla="*/ 2472284 w 3253851"/>
              <a:gd name="connsiteY3" fmla="*/ 660400 h 695263"/>
              <a:gd name="connsiteX4" fmla="*/ 2760151 w 3253851"/>
              <a:gd name="connsiteY4" fmla="*/ 651933 h 695263"/>
              <a:gd name="connsiteX5" fmla="*/ 2912551 w 3253851"/>
              <a:gd name="connsiteY5" fmla="*/ 643467 h 695263"/>
              <a:gd name="connsiteX6" fmla="*/ 3217351 w 3253851"/>
              <a:gd name="connsiteY6" fmla="*/ 626533 h 695263"/>
              <a:gd name="connsiteX7" fmla="*/ 3225817 w 3253851"/>
              <a:gd name="connsiteY7" fmla="*/ 338667 h 695263"/>
              <a:gd name="connsiteX8" fmla="*/ 3208884 w 3253851"/>
              <a:gd name="connsiteY8" fmla="*/ 270933 h 695263"/>
              <a:gd name="connsiteX9" fmla="*/ 3149617 w 3253851"/>
              <a:gd name="connsiteY9" fmla="*/ 160867 h 695263"/>
              <a:gd name="connsiteX10" fmla="*/ 3090351 w 3253851"/>
              <a:gd name="connsiteY10" fmla="*/ 84667 h 695263"/>
              <a:gd name="connsiteX11" fmla="*/ 2988751 w 3253851"/>
              <a:gd name="connsiteY11" fmla="*/ 16933 h 695263"/>
              <a:gd name="connsiteX12" fmla="*/ 2861751 w 3253851"/>
              <a:gd name="connsiteY12" fmla="*/ 0 h 695263"/>
              <a:gd name="connsiteX13" fmla="*/ 2015084 w 3253851"/>
              <a:gd name="connsiteY13" fmla="*/ 42333 h 695263"/>
              <a:gd name="connsiteX14" fmla="*/ 1803417 w 3253851"/>
              <a:gd name="connsiteY14" fmla="*/ 59267 h 695263"/>
              <a:gd name="connsiteX15" fmla="*/ 1422417 w 3253851"/>
              <a:gd name="connsiteY15" fmla="*/ 110067 h 695263"/>
              <a:gd name="connsiteX16" fmla="*/ 1092217 w 3253851"/>
              <a:gd name="connsiteY16" fmla="*/ 169333 h 695263"/>
              <a:gd name="connsiteX17" fmla="*/ 423351 w 3253851"/>
              <a:gd name="connsiteY17" fmla="*/ 160867 h 695263"/>
              <a:gd name="connsiteX18" fmla="*/ 347151 w 3253851"/>
              <a:gd name="connsiteY18" fmla="*/ 152400 h 695263"/>
              <a:gd name="connsiteX19" fmla="*/ 67751 w 3253851"/>
              <a:gd name="connsiteY19" fmla="*/ 160867 h 695263"/>
              <a:gd name="connsiteX20" fmla="*/ 16951 w 3253851"/>
              <a:gd name="connsiteY20" fmla="*/ 194733 h 695263"/>
              <a:gd name="connsiteX21" fmla="*/ 17 w 3253851"/>
              <a:gd name="connsiteY21" fmla="*/ 254000 h 695263"/>
              <a:gd name="connsiteX22" fmla="*/ 50817 w 3253851"/>
              <a:gd name="connsiteY22" fmla="*/ 558800 h 695263"/>
              <a:gd name="connsiteX23" fmla="*/ 118551 w 3253851"/>
              <a:gd name="connsiteY23" fmla="*/ 651933 h 695263"/>
              <a:gd name="connsiteX24" fmla="*/ 169351 w 3253851"/>
              <a:gd name="connsiteY24" fmla="*/ 660400 h 695263"/>
              <a:gd name="connsiteX25" fmla="*/ 296351 w 3253851"/>
              <a:gd name="connsiteY25" fmla="*/ 668867 h 695263"/>
              <a:gd name="connsiteX26" fmla="*/ 1041417 w 3253851"/>
              <a:gd name="connsiteY26" fmla="*/ 660400 h 695263"/>
              <a:gd name="connsiteX27" fmla="*/ 1134551 w 3253851"/>
              <a:gd name="connsiteY27" fmla="*/ 635000 h 695263"/>
              <a:gd name="connsiteX28" fmla="*/ 1210751 w 3253851"/>
              <a:gd name="connsiteY28" fmla="*/ 626533 h 695263"/>
              <a:gd name="connsiteX29" fmla="*/ 1270017 w 3253851"/>
              <a:gd name="connsiteY29" fmla="*/ 618067 h 695263"/>
              <a:gd name="connsiteX30" fmla="*/ 1371617 w 3253851"/>
              <a:gd name="connsiteY30" fmla="*/ 601133 h 695263"/>
              <a:gd name="connsiteX31" fmla="*/ 1464751 w 3253851"/>
              <a:gd name="connsiteY31" fmla="*/ 601133 h 695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53851" h="695263">
                <a:moveTo>
                  <a:pt x="1016017" y="677333"/>
                </a:moveTo>
                <a:cubicBezTo>
                  <a:pt x="1157128" y="682978"/>
                  <a:pt x="1298131" y="693164"/>
                  <a:pt x="1439351" y="694267"/>
                </a:cubicBezTo>
                <a:cubicBezTo>
                  <a:pt x="1882020" y="697725"/>
                  <a:pt x="1958841" y="692205"/>
                  <a:pt x="2286017" y="677333"/>
                </a:cubicBezTo>
                <a:cubicBezTo>
                  <a:pt x="2328057" y="673129"/>
                  <a:pt x="2434010" y="662064"/>
                  <a:pt x="2472284" y="660400"/>
                </a:cubicBezTo>
                <a:cubicBezTo>
                  <a:pt x="2568191" y="656230"/>
                  <a:pt x="2664225" y="655622"/>
                  <a:pt x="2760151" y="651933"/>
                </a:cubicBezTo>
                <a:cubicBezTo>
                  <a:pt x="2810992" y="649978"/>
                  <a:pt x="2861733" y="645946"/>
                  <a:pt x="2912551" y="643467"/>
                </a:cubicBezTo>
                <a:cubicBezTo>
                  <a:pt x="3187634" y="630049"/>
                  <a:pt x="3017817" y="641882"/>
                  <a:pt x="3217351" y="626533"/>
                </a:cubicBezTo>
                <a:cubicBezTo>
                  <a:pt x="3281569" y="530203"/>
                  <a:pt x="3245529" y="594927"/>
                  <a:pt x="3225817" y="338667"/>
                </a:cubicBezTo>
                <a:cubicBezTo>
                  <a:pt x="3224032" y="315463"/>
                  <a:pt x="3216243" y="293012"/>
                  <a:pt x="3208884" y="270933"/>
                </a:cubicBezTo>
                <a:cubicBezTo>
                  <a:pt x="3193112" y="223615"/>
                  <a:pt x="3178699" y="200525"/>
                  <a:pt x="3149617" y="160867"/>
                </a:cubicBezTo>
                <a:cubicBezTo>
                  <a:pt x="3130588" y="134918"/>
                  <a:pt x="3114331" y="106123"/>
                  <a:pt x="3090351" y="84667"/>
                </a:cubicBezTo>
                <a:cubicBezTo>
                  <a:pt x="3060018" y="57526"/>
                  <a:pt x="3026920" y="31070"/>
                  <a:pt x="2988751" y="16933"/>
                </a:cubicBezTo>
                <a:cubicBezTo>
                  <a:pt x="2948702" y="2100"/>
                  <a:pt x="2904084" y="5644"/>
                  <a:pt x="2861751" y="0"/>
                </a:cubicBezTo>
                <a:cubicBezTo>
                  <a:pt x="2296898" y="11297"/>
                  <a:pt x="2579093" y="-2788"/>
                  <a:pt x="2015084" y="42333"/>
                </a:cubicBezTo>
                <a:cubicBezTo>
                  <a:pt x="1944528" y="47977"/>
                  <a:pt x="1873577" y="49912"/>
                  <a:pt x="1803417" y="59267"/>
                </a:cubicBezTo>
                <a:cubicBezTo>
                  <a:pt x="1676417" y="76200"/>
                  <a:pt x="1548053" y="84940"/>
                  <a:pt x="1422417" y="110067"/>
                </a:cubicBezTo>
                <a:cubicBezTo>
                  <a:pt x="1199852" y="154579"/>
                  <a:pt x="1309942" y="134955"/>
                  <a:pt x="1092217" y="169333"/>
                </a:cubicBezTo>
                <a:lnTo>
                  <a:pt x="423351" y="160867"/>
                </a:lnTo>
                <a:cubicBezTo>
                  <a:pt x="397801" y="160286"/>
                  <a:pt x="372707" y="152400"/>
                  <a:pt x="347151" y="152400"/>
                </a:cubicBezTo>
                <a:cubicBezTo>
                  <a:pt x="253975" y="152400"/>
                  <a:pt x="160884" y="158045"/>
                  <a:pt x="67751" y="160867"/>
                </a:cubicBezTo>
                <a:cubicBezTo>
                  <a:pt x="50818" y="172156"/>
                  <a:pt x="28921" y="178274"/>
                  <a:pt x="16951" y="194733"/>
                </a:cubicBezTo>
                <a:cubicBezTo>
                  <a:pt x="4866" y="211349"/>
                  <a:pt x="17" y="233454"/>
                  <a:pt x="17" y="254000"/>
                </a:cubicBezTo>
                <a:cubicBezTo>
                  <a:pt x="17" y="424043"/>
                  <a:pt x="-2424" y="439008"/>
                  <a:pt x="50817" y="558800"/>
                </a:cubicBezTo>
                <a:cubicBezTo>
                  <a:pt x="67269" y="595818"/>
                  <a:pt x="77753" y="635614"/>
                  <a:pt x="118551" y="651933"/>
                </a:cubicBezTo>
                <a:cubicBezTo>
                  <a:pt x="134490" y="658309"/>
                  <a:pt x="152261" y="658772"/>
                  <a:pt x="169351" y="660400"/>
                </a:cubicBezTo>
                <a:cubicBezTo>
                  <a:pt x="211587" y="664423"/>
                  <a:pt x="254018" y="666045"/>
                  <a:pt x="296351" y="668867"/>
                </a:cubicBezTo>
                <a:lnTo>
                  <a:pt x="1041417" y="660400"/>
                </a:lnTo>
                <a:cubicBezTo>
                  <a:pt x="1073569" y="659101"/>
                  <a:pt x="1102997" y="641311"/>
                  <a:pt x="1134551" y="635000"/>
                </a:cubicBezTo>
                <a:cubicBezTo>
                  <a:pt x="1159611" y="629988"/>
                  <a:pt x="1185392" y="629703"/>
                  <a:pt x="1210751" y="626533"/>
                </a:cubicBezTo>
                <a:cubicBezTo>
                  <a:pt x="1230553" y="624058"/>
                  <a:pt x="1250305" y="621179"/>
                  <a:pt x="1270017" y="618067"/>
                </a:cubicBezTo>
                <a:cubicBezTo>
                  <a:pt x="1303931" y="612712"/>
                  <a:pt x="1337283" y="601133"/>
                  <a:pt x="1371617" y="601133"/>
                </a:cubicBezTo>
                <a:lnTo>
                  <a:pt x="1464751" y="601133"/>
                </a:ln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52E3EA66-2AFA-4334-BF93-B1EB9FFF29E3}"/>
              </a:ext>
            </a:extLst>
          </p:cNvPr>
          <p:cNvSpPr/>
          <p:nvPr/>
        </p:nvSpPr>
        <p:spPr>
          <a:xfrm>
            <a:off x="3521993" y="3742267"/>
            <a:ext cx="796007" cy="1430866"/>
          </a:xfrm>
          <a:custGeom>
            <a:avLst/>
            <a:gdLst>
              <a:gd name="connsiteX0" fmla="*/ 220274 w 796007"/>
              <a:gd name="connsiteY0" fmla="*/ 8466 h 1430866"/>
              <a:gd name="connsiteX1" fmla="*/ 372674 w 796007"/>
              <a:gd name="connsiteY1" fmla="*/ 0 h 1430866"/>
              <a:gd name="connsiteX2" fmla="*/ 736740 w 796007"/>
              <a:gd name="connsiteY2" fmla="*/ 8466 h 1430866"/>
              <a:gd name="connsiteX3" fmla="*/ 753674 w 796007"/>
              <a:gd name="connsiteY3" fmla="*/ 25400 h 1430866"/>
              <a:gd name="connsiteX4" fmla="*/ 770607 w 796007"/>
              <a:gd name="connsiteY4" fmla="*/ 59266 h 1430866"/>
              <a:gd name="connsiteX5" fmla="*/ 779074 w 796007"/>
              <a:gd name="connsiteY5" fmla="*/ 101600 h 1430866"/>
              <a:gd name="connsiteX6" fmla="*/ 787540 w 796007"/>
              <a:gd name="connsiteY6" fmla="*/ 135466 h 1430866"/>
              <a:gd name="connsiteX7" fmla="*/ 796007 w 796007"/>
              <a:gd name="connsiteY7" fmla="*/ 203200 h 1430866"/>
              <a:gd name="connsiteX8" fmla="*/ 770607 w 796007"/>
              <a:gd name="connsiteY8" fmla="*/ 651933 h 1430866"/>
              <a:gd name="connsiteX9" fmla="*/ 753674 w 796007"/>
              <a:gd name="connsiteY9" fmla="*/ 719666 h 1430866"/>
              <a:gd name="connsiteX10" fmla="*/ 736740 w 796007"/>
              <a:gd name="connsiteY10" fmla="*/ 821266 h 1430866"/>
              <a:gd name="connsiteX11" fmla="*/ 728274 w 796007"/>
              <a:gd name="connsiteY11" fmla="*/ 922866 h 1430866"/>
              <a:gd name="connsiteX12" fmla="*/ 719807 w 796007"/>
              <a:gd name="connsiteY12" fmla="*/ 1092200 h 1430866"/>
              <a:gd name="connsiteX13" fmla="*/ 702874 w 796007"/>
              <a:gd name="connsiteY13" fmla="*/ 1159933 h 1430866"/>
              <a:gd name="connsiteX14" fmla="*/ 694407 w 796007"/>
              <a:gd name="connsiteY14" fmla="*/ 1193800 h 1430866"/>
              <a:gd name="connsiteX15" fmla="*/ 635140 w 796007"/>
              <a:gd name="connsiteY15" fmla="*/ 1253066 h 1430866"/>
              <a:gd name="connsiteX16" fmla="*/ 609740 w 796007"/>
              <a:gd name="connsiteY16" fmla="*/ 1278466 h 1430866"/>
              <a:gd name="connsiteX17" fmla="*/ 575874 w 796007"/>
              <a:gd name="connsiteY17" fmla="*/ 1303866 h 1430866"/>
              <a:gd name="connsiteX18" fmla="*/ 558940 w 796007"/>
              <a:gd name="connsiteY18" fmla="*/ 1320800 h 1430866"/>
              <a:gd name="connsiteX19" fmla="*/ 533540 w 796007"/>
              <a:gd name="connsiteY19" fmla="*/ 1329266 h 1430866"/>
              <a:gd name="connsiteX20" fmla="*/ 491207 w 796007"/>
              <a:gd name="connsiteY20" fmla="*/ 1363133 h 1430866"/>
              <a:gd name="connsiteX21" fmla="*/ 457340 w 796007"/>
              <a:gd name="connsiteY21" fmla="*/ 1388533 h 1430866"/>
              <a:gd name="connsiteX22" fmla="*/ 364207 w 796007"/>
              <a:gd name="connsiteY22" fmla="*/ 1422400 h 1430866"/>
              <a:gd name="connsiteX23" fmla="*/ 279540 w 796007"/>
              <a:gd name="connsiteY23" fmla="*/ 1430866 h 1430866"/>
              <a:gd name="connsiteX24" fmla="*/ 127140 w 796007"/>
              <a:gd name="connsiteY24" fmla="*/ 1413933 h 1430866"/>
              <a:gd name="connsiteX25" fmla="*/ 93274 w 796007"/>
              <a:gd name="connsiteY25" fmla="*/ 1388533 h 1430866"/>
              <a:gd name="connsiteX26" fmla="*/ 42474 w 796007"/>
              <a:gd name="connsiteY26" fmla="*/ 1329266 h 1430866"/>
              <a:gd name="connsiteX27" fmla="*/ 17074 w 796007"/>
              <a:gd name="connsiteY27" fmla="*/ 1261533 h 1430866"/>
              <a:gd name="connsiteX28" fmla="*/ 140 w 796007"/>
              <a:gd name="connsiteY28" fmla="*/ 1126066 h 1430866"/>
              <a:gd name="connsiteX29" fmla="*/ 25540 w 796007"/>
              <a:gd name="connsiteY29" fmla="*/ 812800 h 1430866"/>
              <a:gd name="connsiteX30" fmla="*/ 34007 w 796007"/>
              <a:gd name="connsiteY30" fmla="*/ 651933 h 1430866"/>
              <a:gd name="connsiteX31" fmla="*/ 42474 w 796007"/>
              <a:gd name="connsiteY31" fmla="*/ 406400 h 1430866"/>
              <a:gd name="connsiteX32" fmla="*/ 59407 w 796007"/>
              <a:gd name="connsiteY32" fmla="*/ 355600 h 1430866"/>
              <a:gd name="connsiteX33" fmla="*/ 67874 w 796007"/>
              <a:gd name="connsiteY33" fmla="*/ 304800 h 1430866"/>
              <a:gd name="connsiteX34" fmla="*/ 76340 w 796007"/>
              <a:gd name="connsiteY34" fmla="*/ 152400 h 1430866"/>
              <a:gd name="connsiteX35" fmla="*/ 93274 w 796007"/>
              <a:gd name="connsiteY35" fmla="*/ 118533 h 1430866"/>
              <a:gd name="connsiteX36" fmla="*/ 101740 w 796007"/>
              <a:gd name="connsiteY36" fmla="*/ 76200 h 1430866"/>
              <a:gd name="connsiteX37" fmla="*/ 127140 w 796007"/>
              <a:gd name="connsiteY37" fmla="*/ 42333 h 1430866"/>
              <a:gd name="connsiteX38" fmla="*/ 203340 w 796007"/>
              <a:gd name="connsiteY38" fmla="*/ 16933 h 1430866"/>
              <a:gd name="connsiteX39" fmla="*/ 304940 w 796007"/>
              <a:gd name="connsiteY39" fmla="*/ 16933 h 143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6007" h="1430866">
                <a:moveTo>
                  <a:pt x="220274" y="8466"/>
                </a:moveTo>
                <a:cubicBezTo>
                  <a:pt x="271074" y="5644"/>
                  <a:pt x="321796" y="0"/>
                  <a:pt x="372674" y="0"/>
                </a:cubicBezTo>
                <a:cubicBezTo>
                  <a:pt x="494062" y="0"/>
                  <a:pt x="615621" y="391"/>
                  <a:pt x="736740" y="8466"/>
                </a:cubicBezTo>
                <a:cubicBezTo>
                  <a:pt x="744705" y="8997"/>
                  <a:pt x="749246" y="18758"/>
                  <a:pt x="753674" y="25400"/>
                </a:cubicBezTo>
                <a:cubicBezTo>
                  <a:pt x="760675" y="35901"/>
                  <a:pt x="764963" y="47977"/>
                  <a:pt x="770607" y="59266"/>
                </a:cubicBezTo>
                <a:cubicBezTo>
                  <a:pt x="773429" y="73377"/>
                  <a:pt x="775952" y="87552"/>
                  <a:pt x="779074" y="101600"/>
                </a:cubicBezTo>
                <a:cubicBezTo>
                  <a:pt x="781598" y="112959"/>
                  <a:pt x="785627" y="123988"/>
                  <a:pt x="787540" y="135466"/>
                </a:cubicBezTo>
                <a:cubicBezTo>
                  <a:pt x="791281" y="157910"/>
                  <a:pt x="793185" y="180622"/>
                  <a:pt x="796007" y="203200"/>
                </a:cubicBezTo>
                <a:cubicBezTo>
                  <a:pt x="753848" y="519396"/>
                  <a:pt x="807948" y="79377"/>
                  <a:pt x="770607" y="651933"/>
                </a:cubicBezTo>
                <a:cubicBezTo>
                  <a:pt x="769092" y="675156"/>
                  <a:pt x="756965" y="696627"/>
                  <a:pt x="753674" y="719666"/>
                </a:cubicBezTo>
                <a:cubicBezTo>
                  <a:pt x="743172" y="793179"/>
                  <a:pt x="749121" y="759364"/>
                  <a:pt x="736740" y="821266"/>
                </a:cubicBezTo>
                <a:cubicBezTo>
                  <a:pt x="733918" y="855133"/>
                  <a:pt x="730394" y="888948"/>
                  <a:pt x="728274" y="922866"/>
                </a:cubicBezTo>
                <a:cubicBezTo>
                  <a:pt x="724749" y="979271"/>
                  <a:pt x="725828" y="1036006"/>
                  <a:pt x="719807" y="1092200"/>
                </a:cubicBezTo>
                <a:cubicBezTo>
                  <a:pt x="717328" y="1115340"/>
                  <a:pt x="708518" y="1137355"/>
                  <a:pt x="702874" y="1159933"/>
                </a:cubicBezTo>
                <a:cubicBezTo>
                  <a:pt x="700052" y="1171222"/>
                  <a:pt x="701389" y="1184491"/>
                  <a:pt x="694407" y="1193800"/>
                </a:cubicBezTo>
                <a:cubicBezTo>
                  <a:pt x="650380" y="1252502"/>
                  <a:pt x="690457" y="1205652"/>
                  <a:pt x="635140" y="1253066"/>
                </a:cubicBezTo>
                <a:cubicBezTo>
                  <a:pt x="626049" y="1260858"/>
                  <a:pt x="618831" y="1270674"/>
                  <a:pt x="609740" y="1278466"/>
                </a:cubicBezTo>
                <a:cubicBezTo>
                  <a:pt x="599026" y="1287649"/>
                  <a:pt x="586714" y="1294832"/>
                  <a:pt x="575874" y="1303866"/>
                </a:cubicBezTo>
                <a:cubicBezTo>
                  <a:pt x="569742" y="1308976"/>
                  <a:pt x="565785" y="1316693"/>
                  <a:pt x="558940" y="1320800"/>
                </a:cubicBezTo>
                <a:cubicBezTo>
                  <a:pt x="551287" y="1325392"/>
                  <a:pt x="542007" y="1326444"/>
                  <a:pt x="533540" y="1329266"/>
                </a:cubicBezTo>
                <a:cubicBezTo>
                  <a:pt x="505223" y="1357584"/>
                  <a:pt x="528588" y="1336432"/>
                  <a:pt x="491207" y="1363133"/>
                </a:cubicBezTo>
                <a:cubicBezTo>
                  <a:pt x="479724" y="1371335"/>
                  <a:pt x="469306" y="1381054"/>
                  <a:pt x="457340" y="1388533"/>
                </a:cubicBezTo>
                <a:cubicBezTo>
                  <a:pt x="430340" y="1405408"/>
                  <a:pt x="394515" y="1417051"/>
                  <a:pt x="364207" y="1422400"/>
                </a:cubicBezTo>
                <a:cubicBezTo>
                  <a:pt x="336276" y="1427329"/>
                  <a:pt x="307762" y="1428044"/>
                  <a:pt x="279540" y="1430866"/>
                </a:cubicBezTo>
                <a:cubicBezTo>
                  <a:pt x="228740" y="1425222"/>
                  <a:pt x="176982" y="1425261"/>
                  <a:pt x="127140" y="1413933"/>
                </a:cubicBezTo>
                <a:cubicBezTo>
                  <a:pt x="113380" y="1410806"/>
                  <a:pt x="103988" y="1397716"/>
                  <a:pt x="93274" y="1388533"/>
                </a:cubicBezTo>
                <a:cubicBezTo>
                  <a:pt x="78446" y="1375823"/>
                  <a:pt x="50840" y="1345997"/>
                  <a:pt x="42474" y="1329266"/>
                </a:cubicBezTo>
                <a:cubicBezTo>
                  <a:pt x="31690" y="1307699"/>
                  <a:pt x="25541" y="1284111"/>
                  <a:pt x="17074" y="1261533"/>
                </a:cubicBezTo>
                <a:cubicBezTo>
                  <a:pt x="11429" y="1216377"/>
                  <a:pt x="-1484" y="1171544"/>
                  <a:pt x="140" y="1126066"/>
                </a:cubicBezTo>
                <a:cubicBezTo>
                  <a:pt x="9536" y="862997"/>
                  <a:pt x="-8546" y="966190"/>
                  <a:pt x="25540" y="812800"/>
                </a:cubicBezTo>
                <a:cubicBezTo>
                  <a:pt x="28362" y="759178"/>
                  <a:pt x="31771" y="705583"/>
                  <a:pt x="34007" y="651933"/>
                </a:cubicBezTo>
                <a:cubicBezTo>
                  <a:pt x="37416" y="570111"/>
                  <a:pt x="35480" y="487994"/>
                  <a:pt x="42474" y="406400"/>
                </a:cubicBezTo>
                <a:cubicBezTo>
                  <a:pt x="43998" y="388616"/>
                  <a:pt x="55078" y="372916"/>
                  <a:pt x="59407" y="355600"/>
                </a:cubicBezTo>
                <a:cubicBezTo>
                  <a:pt x="63571" y="338946"/>
                  <a:pt x="65052" y="321733"/>
                  <a:pt x="67874" y="304800"/>
                </a:cubicBezTo>
                <a:cubicBezTo>
                  <a:pt x="70696" y="254000"/>
                  <a:pt x="69466" y="202812"/>
                  <a:pt x="76340" y="152400"/>
                </a:cubicBezTo>
                <a:cubicBezTo>
                  <a:pt x="78045" y="139894"/>
                  <a:pt x="89283" y="130507"/>
                  <a:pt x="93274" y="118533"/>
                </a:cubicBezTo>
                <a:cubicBezTo>
                  <a:pt x="97825" y="104881"/>
                  <a:pt x="95896" y="89350"/>
                  <a:pt x="101740" y="76200"/>
                </a:cubicBezTo>
                <a:cubicBezTo>
                  <a:pt x="107471" y="63305"/>
                  <a:pt x="116426" y="51516"/>
                  <a:pt x="127140" y="42333"/>
                </a:cubicBezTo>
                <a:cubicBezTo>
                  <a:pt x="144482" y="27468"/>
                  <a:pt x="182147" y="18180"/>
                  <a:pt x="203340" y="16933"/>
                </a:cubicBezTo>
                <a:cubicBezTo>
                  <a:pt x="237148" y="14944"/>
                  <a:pt x="271073" y="16933"/>
                  <a:pt x="304940" y="16933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8352563F-1D2C-4F8B-8BB3-426A37C3834C}"/>
              </a:ext>
            </a:extLst>
          </p:cNvPr>
          <p:cNvSpPr/>
          <p:nvPr/>
        </p:nvSpPr>
        <p:spPr>
          <a:xfrm>
            <a:off x="4682067" y="3740022"/>
            <a:ext cx="1109133" cy="1026711"/>
          </a:xfrm>
          <a:custGeom>
            <a:avLst/>
            <a:gdLst>
              <a:gd name="connsiteX0" fmla="*/ 381000 w 1109133"/>
              <a:gd name="connsiteY0" fmla="*/ 27645 h 1026711"/>
              <a:gd name="connsiteX1" fmla="*/ 1083733 w 1109133"/>
              <a:gd name="connsiteY1" fmla="*/ 36111 h 1026711"/>
              <a:gd name="connsiteX2" fmla="*/ 1100666 w 1109133"/>
              <a:gd name="connsiteY2" fmla="*/ 78445 h 1026711"/>
              <a:gd name="connsiteX3" fmla="*/ 1109133 w 1109133"/>
              <a:gd name="connsiteY3" fmla="*/ 180045 h 1026711"/>
              <a:gd name="connsiteX4" fmla="*/ 1100666 w 1109133"/>
              <a:gd name="connsiteY4" fmla="*/ 467911 h 1026711"/>
              <a:gd name="connsiteX5" fmla="*/ 1092200 w 1109133"/>
              <a:gd name="connsiteY5" fmla="*/ 611845 h 1026711"/>
              <a:gd name="connsiteX6" fmla="*/ 1083733 w 1109133"/>
              <a:gd name="connsiteY6" fmla="*/ 950511 h 1026711"/>
              <a:gd name="connsiteX7" fmla="*/ 1041400 w 1109133"/>
              <a:gd name="connsiteY7" fmla="*/ 992845 h 1026711"/>
              <a:gd name="connsiteX8" fmla="*/ 1016000 w 1109133"/>
              <a:gd name="connsiteY8" fmla="*/ 1018245 h 1026711"/>
              <a:gd name="connsiteX9" fmla="*/ 931333 w 1109133"/>
              <a:gd name="connsiteY9" fmla="*/ 1026711 h 1026711"/>
              <a:gd name="connsiteX10" fmla="*/ 42333 w 1109133"/>
              <a:gd name="connsiteY10" fmla="*/ 1009778 h 1026711"/>
              <a:gd name="connsiteX11" fmla="*/ 16933 w 1109133"/>
              <a:gd name="connsiteY11" fmla="*/ 967445 h 1026711"/>
              <a:gd name="connsiteX12" fmla="*/ 0 w 1109133"/>
              <a:gd name="connsiteY12" fmla="*/ 882778 h 1026711"/>
              <a:gd name="connsiteX13" fmla="*/ 8466 w 1109133"/>
              <a:gd name="connsiteY13" fmla="*/ 290111 h 1026711"/>
              <a:gd name="connsiteX14" fmla="*/ 16933 w 1109133"/>
              <a:gd name="connsiteY14" fmla="*/ 239311 h 1026711"/>
              <a:gd name="connsiteX15" fmla="*/ 33866 w 1109133"/>
              <a:gd name="connsiteY15" fmla="*/ 120778 h 1026711"/>
              <a:gd name="connsiteX16" fmla="*/ 59266 w 1109133"/>
              <a:gd name="connsiteY16" fmla="*/ 36111 h 1026711"/>
              <a:gd name="connsiteX17" fmla="*/ 84666 w 1109133"/>
              <a:gd name="connsiteY17" fmla="*/ 19178 h 1026711"/>
              <a:gd name="connsiteX18" fmla="*/ 127000 w 1109133"/>
              <a:gd name="connsiteY18" fmla="*/ 2245 h 1026711"/>
              <a:gd name="connsiteX19" fmla="*/ 491066 w 1109133"/>
              <a:gd name="connsiteY19" fmla="*/ 2245 h 102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9133" h="1026711">
                <a:moveTo>
                  <a:pt x="381000" y="27645"/>
                </a:moveTo>
                <a:lnTo>
                  <a:pt x="1083733" y="36111"/>
                </a:lnTo>
                <a:cubicBezTo>
                  <a:pt x="1098894" y="37181"/>
                  <a:pt x="1098025" y="63478"/>
                  <a:pt x="1100666" y="78445"/>
                </a:cubicBezTo>
                <a:cubicBezTo>
                  <a:pt x="1106572" y="111912"/>
                  <a:pt x="1106311" y="146178"/>
                  <a:pt x="1109133" y="180045"/>
                </a:cubicBezTo>
                <a:cubicBezTo>
                  <a:pt x="1106311" y="276000"/>
                  <a:pt x="1104428" y="371988"/>
                  <a:pt x="1100666" y="467911"/>
                </a:cubicBezTo>
                <a:cubicBezTo>
                  <a:pt x="1098783" y="515935"/>
                  <a:pt x="1093885" y="563814"/>
                  <a:pt x="1092200" y="611845"/>
                </a:cubicBezTo>
                <a:cubicBezTo>
                  <a:pt x="1088240" y="724699"/>
                  <a:pt x="1091592" y="837861"/>
                  <a:pt x="1083733" y="950511"/>
                </a:cubicBezTo>
                <a:cubicBezTo>
                  <a:pt x="1082200" y="972484"/>
                  <a:pt x="1054222" y="982160"/>
                  <a:pt x="1041400" y="992845"/>
                </a:cubicBezTo>
                <a:cubicBezTo>
                  <a:pt x="1032202" y="1000510"/>
                  <a:pt x="1027444" y="1014724"/>
                  <a:pt x="1016000" y="1018245"/>
                </a:cubicBezTo>
                <a:cubicBezTo>
                  <a:pt x="988891" y="1026586"/>
                  <a:pt x="959555" y="1023889"/>
                  <a:pt x="931333" y="1026711"/>
                </a:cubicBezTo>
                <a:cubicBezTo>
                  <a:pt x="635000" y="1021067"/>
                  <a:pt x="338099" y="1028948"/>
                  <a:pt x="42333" y="1009778"/>
                </a:cubicBezTo>
                <a:cubicBezTo>
                  <a:pt x="25911" y="1008714"/>
                  <a:pt x="22137" y="983057"/>
                  <a:pt x="16933" y="967445"/>
                </a:cubicBezTo>
                <a:cubicBezTo>
                  <a:pt x="7832" y="940141"/>
                  <a:pt x="5644" y="911000"/>
                  <a:pt x="0" y="882778"/>
                </a:cubicBezTo>
                <a:cubicBezTo>
                  <a:pt x="2822" y="685222"/>
                  <a:pt x="3269" y="487618"/>
                  <a:pt x="8466" y="290111"/>
                </a:cubicBezTo>
                <a:cubicBezTo>
                  <a:pt x="8918" y="272950"/>
                  <a:pt x="14386" y="256288"/>
                  <a:pt x="16933" y="239311"/>
                </a:cubicBezTo>
                <a:cubicBezTo>
                  <a:pt x="22854" y="199840"/>
                  <a:pt x="27304" y="160147"/>
                  <a:pt x="33866" y="120778"/>
                </a:cubicBezTo>
                <a:cubicBezTo>
                  <a:pt x="38829" y="91004"/>
                  <a:pt x="38758" y="60721"/>
                  <a:pt x="59266" y="36111"/>
                </a:cubicBezTo>
                <a:cubicBezTo>
                  <a:pt x="65780" y="28294"/>
                  <a:pt x="75565" y="23729"/>
                  <a:pt x="84666" y="19178"/>
                </a:cubicBezTo>
                <a:cubicBezTo>
                  <a:pt x="98260" y="12381"/>
                  <a:pt x="111815" y="2878"/>
                  <a:pt x="127000" y="2245"/>
                </a:cubicBezTo>
                <a:cubicBezTo>
                  <a:pt x="248250" y="-2807"/>
                  <a:pt x="369711" y="2245"/>
                  <a:pt x="491066" y="2245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565AB36-B054-4F64-B0CC-A85135AF2E46}"/>
              </a:ext>
            </a:extLst>
          </p:cNvPr>
          <p:cNvSpPr/>
          <p:nvPr/>
        </p:nvSpPr>
        <p:spPr>
          <a:xfrm>
            <a:off x="6731000" y="3733800"/>
            <a:ext cx="745067" cy="838200"/>
          </a:xfrm>
          <a:custGeom>
            <a:avLst/>
            <a:gdLst>
              <a:gd name="connsiteX0" fmla="*/ 0 w 745067"/>
              <a:gd name="connsiteY0" fmla="*/ 177800 h 838200"/>
              <a:gd name="connsiteX1" fmla="*/ 16933 w 745067"/>
              <a:gd name="connsiteY1" fmla="*/ 313267 h 838200"/>
              <a:gd name="connsiteX2" fmla="*/ 33867 w 745067"/>
              <a:gd name="connsiteY2" fmla="*/ 397933 h 838200"/>
              <a:gd name="connsiteX3" fmla="*/ 50800 w 745067"/>
              <a:gd name="connsiteY3" fmla="*/ 584200 h 838200"/>
              <a:gd name="connsiteX4" fmla="*/ 59267 w 745067"/>
              <a:gd name="connsiteY4" fmla="*/ 643467 h 838200"/>
              <a:gd name="connsiteX5" fmla="*/ 76200 w 745067"/>
              <a:gd name="connsiteY5" fmla="*/ 702733 h 838200"/>
              <a:gd name="connsiteX6" fmla="*/ 101600 w 745067"/>
              <a:gd name="connsiteY6" fmla="*/ 787400 h 838200"/>
              <a:gd name="connsiteX7" fmla="*/ 127000 w 745067"/>
              <a:gd name="connsiteY7" fmla="*/ 812800 h 838200"/>
              <a:gd name="connsiteX8" fmla="*/ 262467 w 745067"/>
              <a:gd name="connsiteY8" fmla="*/ 838200 h 838200"/>
              <a:gd name="connsiteX9" fmla="*/ 440267 w 745067"/>
              <a:gd name="connsiteY9" fmla="*/ 829733 h 838200"/>
              <a:gd name="connsiteX10" fmla="*/ 541867 w 745067"/>
              <a:gd name="connsiteY10" fmla="*/ 812800 h 838200"/>
              <a:gd name="connsiteX11" fmla="*/ 575733 w 745067"/>
              <a:gd name="connsiteY11" fmla="*/ 787400 h 838200"/>
              <a:gd name="connsiteX12" fmla="*/ 609600 w 745067"/>
              <a:gd name="connsiteY12" fmla="*/ 778933 h 838200"/>
              <a:gd name="connsiteX13" fmla="*/ 635000 w 745067"/>
              <a:gd name="connsiteY13" fmla="*/ 753533 h 838200"/>
              <a:gd name="connsiteX14" fmla="*/ 719667 w 745067"/>
              <a:gd name="connsiteY14" fmla="*/ 702733 h 838200"/>
              <a:gd name="connsiteX15" fmla="*/ 745067 w 745067"/>
              <a:gd name="connsiteY15" fmla="*/ 626533 h 838200"/>
              <a:gd name="connsiteX16" fmla="*/ 736600 w 745067"/>
              <a:gd name="connsiteY16" fmla="*/ 118533 h 838200"/>
              <a:gd name="connsiteX17" fmla="*/ 728133 w 745067"/>
              <a:gd name="connsiteY17" fmla="*/ 84667 h 838200"/>
              <a:gd name="connsiteX18" fmla="*/ 660400 w 745067"/>
              <a:gd name="connsiteY18" fmla="*/ 33867 h 838200"/>
              <a:gd name="connsiteX19" fmla="*/ 575733 w 745067"/>
              <a:gd name="connsiteY19" fmla="*/ 25400 h 838200"/>
              <a:gd name="connsiteX20" fmla="*/ 423333 w 745067"/>
              <a:gd name="connsiteY20" fmla="*/ 0 h 838200"/>
              <a:gd name="connsiteX21" fmla="*/ 59267 w 745067"/>
              <a:gd name="connsiteY21" fmla="*/ 59267 h 838200"/>
              <a:gd name="connsiteX22" fmla="*/ 67733 w 745067"/>
              <a:gd name="connsiteY22" fmla="*/ 110067 h 838200"/>
              <a:gd name="connsiteX23" fmla="*/ 59267 w 745067"/>
              <a:gd name="connsiteY23" fmla="*/ 228600 h 838200"/>
              <a:gd name="connsiteX24" fmla="*/ 50800 w 745067"/>
              <a:gd name="connsiteY24" fmla="*/ 262467 h 838200"/>
              <a:gd name="connsiteX25" fmla="*/ 42333 w 745067"/>
              <a:gd name="connsiteY25" fmla="*/ 330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45067" h="838200">
                <a:moveTo>
                  <a:pt x="0" y="177800"/>
                </a:moveTo>
                <a:cubicBezTo>
                  <a:pt x="5644" y="222956"/>
                  <a:pt x="10013" y="268289"/>
                  <a:pt x="16933" y="313267"/>
                </a:cubicBezTo>
                <a:cubicBezTo>
                  <a:pt x="21309" y="341713"/>
                  <a:pt x="30297" y="369374"/>
                  <a:pt x="33867" y="397933"/>
                </a:cubicBezTo>
                <a:cubicBezTo>
                  <a:pt x="41600" y="459797"/>
                  <a:pt x="41983" y="522482"/>
                  <a:pt x="50800" y="584200"/>
                </a:cubicBezTo>
                <a:cubicBezTo>
                  <a:pt x="53622" y="603956"/>
                  <a:pt x="55086" y="623954"/>
                  <a:pt x="59267" y="643467"/>
                </a:cubicBezTo>
                <a:cubicBezTo>
                  <a:pt x="63572" y="663557"/>
                  <a:pt x="71217" y="682801"/>
                  <a:pt x="76200" y="702733"/>
                </a:cubicBezTo>
                <a:cubicBezTo>
                  <a:pt x="84506" y="735958"/>
                  <a:pt x="82640" y="757064"/>
                  <a:pt x="101600" y="787400"/>
                </a:cubicBezTo>
                <a:cubicBezTo>
                  <a:pt x="107946" y="797554"/>
                  <a:pt x="117257" y="805841"/>
                  <a:pt x="127000" y="812800"/>
                </a:cubicBezTo>
                <a:cubicBezTo>
                  <a:pt x="169437" y="843112"/>
                  <a:pt x="207058" y="833582"/>
                  <a:pt x="262467" y="838200"/>
                </a:cubicBezTo>
                <a:cubicBezTo>
                  <a:pt x="321734" y="835378"/>
                  <a:pt x="381084" y="833960"/>
                  <a:pt x="440267" y="829733"/>
                </a:cubicBezTo>
                <a:cubicBezTo>
                  <a:pt x="472946" y="827399"/>
                  <a:pt x="509411" y="819291"/>
                  <a:pt x="541867" y="812800"/>
                </a:cubicBezTo>
                <a:cubicBezTo>
                  <a:pt x="553156" y="804333"/>
                  <a:pt x="563112" y="793711"/>
                  <a:pt x="575733" y="787400"/>
                </a:cubicBezTo>
                <a:cubicBezTo>
                  <a:pt x="586141" y="782196"/>
                  <a:pt x="599497" y="784706"/>
                  <a:pt x="609600" y="778933"/>
                </a:cubicBezTo>
                <a:cubicBezTo>
                  <a:pt x="619996" y="772992"/>
                  <a:pt x="625549" y="760884"/>
                  <a:pt x="635000" y="753533"/>
                </a:cubicBezTo>
                <a:cubicBezTo>
                  <a:pt x="671778" y="724928"/>
                  <a:pt x="682807" y="721164"/>
                  <a:pt x="719667" y="702733"/>
                </a:cubicBezTo>
                <a:cubicBezTo>
                  <a:pt x="725049" y="689278"/>
                  <a:pt x="745067" y="644761"/>
                  <a:pt x="745067" y="626533"/>
                </a:cubicBezTo>
                <a:cubicBezTo>
                  <a:pt x="745067" y="457176"/>
                  <a:pt x="741890" y="287807"/>
                  <a:pt x="736600" y="118533"/>
                </a:cubicBezTo>
                <a:cubicBezTo>
                  <a:pt x="736237" y="106903"/>
                  <a:pt x="735917" y="93316"/>
                  <a:pt x="728133" y="84667"/>
                </a:cubicBezTo>
                <a:cubicBezTo>
                  <a:pt x="709253" y="63690"/>
                  <a:pt x="686703" y="44096"/>
                  <a:pt x="660400" y="33867"/>
                </a:cubicBezTo>
                <a:cubicBezTo>
                  <a:pt x="633965" y="23587"/>
                  <a:pt x="603782" y="29607"/>
                  <a:pt x="575733" y="25400"/>
                </a:cubicBezTo>
                <a:cubicBezTo>
                  <a:pt x="254782" y="-22743"/>
                  <a:pt x="688790" y="33183"/>
                  <a:pt x="423333" y="0"/>
                </a:cubicBezTo>
                <a:cubicBezTo>
                  <a:pt x="301978" y="19756"/>
                  <a:pt x="176722" y="22912"/>
                  <a:pt x="59267" y="59267"/>
                </a:cubicBezTo>
                <a:cubicBezTo>
                  <a:pt x="42868" y="64343"/>
                  <a:pt x="67733" y="92900"/>
                  <a:pt x="67733" y="110067"/>
                </a:cubicBezTo>
                <a:cubicBezTo>
                  <a:pt x="67733" y="149679"/>
                  <a:pt x="63641" y="189231"/>
                  <a:pt x="59267" y="228600"/>
                </a:cubicBezTo>
                <a:cubicBezTo>
                  <a:pt x="57982" y="240165"/>
                  <a:pt x="52882" y="251018"/>
                  <a:pt x="50800" y="262467"/>
                </a:cubicBezTo>
                <a:cubicBezTo>
                  <a:pt x="41934" y="311229"/>
                  <a:pt x="42333" y="303658"/>
                  <a:pt x="42333" y="33020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91DA0230-6DB0-40E5-82F1-822A803B04B9}"/>
              </a:ext>
            </a:extLst>
          </p:cNvPr>
          <p:cNvSpPr/>
          <p:nvPr/>
        </p:nvSpPr>
        <p:spPr>
          <a:xfrm>
            <a:off x="5908855" y="4639733"/>
            <a:ext cx="610781" cy="1499699"/>
          </a:xfrm>
          <a:custGeom>
            <a:avLst/>
            <a:gdLst>
              <a:gd name="connsiteX0" fmla="*/ 254878 w 610781"/>
              <a:gd name="connsiteY0" fmla="*/ 50800 h 1499699"/>
              <a:gd name="connsiteX1" fmla="*/ 212545 w 610781"/>
              <a:gd name="connsiteY1" fmla="*/ 67734 h 1499699"/>
              <a:gd name="connsiteX2" fmla="*/ 119412 w 610781"/>
              <a:gd name="connsiteY2" fmla="*/ 76200 h 1499699"/>
              <a:gd name="connsiteX3" fmla="*/ 26278 w 610781"/>
              <a:gd name="connsiteY3" fmla="*/ 93134 h 1499699"/>
              <a:gd name="connsiteX4" fmla="*/ 17812 w 610781"/>
              <a:gd name="connsiteY4" fmla="*/ 118534 h 1499699"/>
              <a:gd name="connsiteX5" fmla="*/ 878 w 610781"/>
              <a:gd name="connsiteY5" fmla="*/ 152400 h 1499699"/>
              <a:gd name="connsiteX6" fmla="*/ 9345 w 610781"/>
              <a:gd name="connsiteY6" fmla="*/ 728134 h 1499699"/>
              <a:gd name="connsiteX7" fmla="*/ 51678 w 610781"/>
              <a:gd name="connsiteY7" fmla="*/ 846667 h 1499699"/>
              <a:gd name="connsiteX8" fmla="*/ 68612 w 610781"/>
              <a:gd name="connsiteY8" fmla="*/ 897467 h 1499699"/>
              <a:gd name="connsiteX9" fmla="*/ 102478 w 610781"/>
              <a:gd name="connsiteY9" fmla="*/ 990600 h 1499699"/>
              <a:gd name="connsiteX10" fmla="*/ 119412 w 610781"/>
              <a:gd name="connsiteY10" fmla="*/ 1202267 h 1499699"/>
              <a:gd name="connsiteX11" fmla="*/ 127878 w 610781"/>
              <a:gd name="connsiteY11" fmla="*/ 1278467 h 1499699"/>
              <a:gd name="connsiteX12" fmla="*/ 144812 w 610781"/>
              <a:gd name="connsiteY12" fmla="*/ 1320800 h 1499699"/>
              <a:gd name="connsiteX13" fmla="*/ 153278 w 610781"/>
              <a:gd name="connsiteY13" fmla="*/ 1346200 h 1499699"/>
              <a:gd name="connsiteX14" fmla="*/ 170212 w 610781"/>
              <a:gd name="connsiteY14" fmla="*/ 1371600 h 1499699"/>
              <a:gd name="connsiteX15" fmla="*/ 221012 w 610781"/>
              <a:gd name="connsiteY15" fmla="*/ 1439334 h 1499699"/>
              <a:gd name="connsiteX16" fmla="*/ 271812 w 610781"/>
              <a:gd name="connsiteY16" fmla="*/ 1498600 h 1499699"/>
              <a:gd name="connsiteX17" fmla="*/ 432678 w 610781"/>
              <a:gd name="connsiteY17" fmla="*/ 1473200 h 1499699"/>
              <a:gd name="connsiteX18" fmla="*/ 483478 w 610781"/>
              <a:gd name="connsiteY18" fmla="*/ 1422400 h 1499699"/>
              <a:gd name="connsiteX19" fmla="*/ 500412 w 610781"/>
              <a:gd name="connsiteY19" fmla="*/ 1405467 h 1499699"/>
              <a:gd name="connsiteX20" fmla="*/ 534278 w 610781"/>
              <a:gd name="connsiteY20" fmla="*/ 1261534 h 1499699"/>
              <a:gd name="connsiteX21" fmla="*/ 542745 w 610781"/>
              <a:gd name="connsiteY21" fmla="*/ 956734 h 1499699"/>
              <a:gd name="connsiteX22" fmla="*/ 551212 w 610781"/>
              <a:gd name="connsiteY22" fmla="*/ 905934 h 1499699"/>
              <a:gd name="connsiteX23" fmla="*/ 559678 w 610781"/>
              <a:gd name="connsiteY23" fmla="*/ 846667 h 1499699"/>
              <a:gd name="connsiteX24" fmla="*/ 576612 w 610781"/>
              <a:gd name="connsiteY24" fmla="*/ 795867 h 1499699"/>
              <a:gd name="connsiteX25" fmla="*/ 585078 w 610781"/>
              <a:gd name="connsiteY25" fmla="*/ 685800 h 1499699"/>
              <a:gd name="connsiteX26" fmla="*/ 602012 w 610781"/>
              <a:gd name="connsiteY26" fmla="*/ 372534 h 1499699"/>
              <a:gd name="connsiteX27" fmla="*/ 585078 w 610781"/>
              <a:gd name="connsiteY27" fmla="*/ 42334 h 1499699"/>
              <a:gd name="connsiteX28" fmla="*/ 559678 w 610781"/>
              <a:gd name="connsiteY28" fmla="*/ 16934 h 1499699"/>
              <a:gd name="connsiteX29" fmla="*/ 466545 w 610781"/>
              <a:gd name="connsiteY29" fmla="*/ 0 h 1499699"/>
              <a:gd name="connsiteX30" fmla="*/ 314145 w 610781"/>
              <a:gd name="connsiteY30" fmla="*/ 16934 h 1499699"/>
              <a:gd name="connsiteX31" fmla="*/ 271812 w 610781"/>
              <a:gd name="connsiteY31" fmla="*/ 33867 h 1499699"/>
              <a:gd name="connsiteX32" fmla="*/ 204078 w 610781"/>
              <a:gd name="connsiteY32" fmla="*/ 42334 h 1499699"/>
              <a:gd name="connsiteX33" fmla="*/ 161745 w 610781"/>
              <a:gd name="connsiteY33" fmla="*/ 50800 h 14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0781" h="1499699">
                <a:moveTo>
                  <a:pt x="254878" y="50800"/>
                </a:moveTo>
                <a:cubicBezTo>
                  <a:pt x="240767" y="56445"/>
                  <a:pt x="227483" y="64933"/>
                  <a:pt x="212545" y="67734"/>
                </a:cubicBezTo>
                <a:cubicBezTo>
                  <a:pt x="181907" y="73479"/>
                  <a:pt x="150394" y="72758"/>
                  <a:pt x="119412" y="76200"/>
                </a:cubicBezTo>
                <a:cubicBezTo>
                  <a:pt x="64808" y="82267"/>
                  <a:pt x="70070" y="82186"/>
                  <a:pt x="26278" y="93134"/>
                </a:cubicBezTo>
                <a:cubicBezTo>
                  <a:pt x="23456" y="101601"/>
                  <a:pt x="21328" y="110331"/>
                  <a:pt x="17812" y="118534"/>
                </a:cubicBezTo>
                <a:cubicBezTo>
                  <a:pt x="12840" y="130135"/>
                  <a:pt x="1053" y="139780"/>
                  <a:pt x="878" y="152400"/>
                </a:cubicBezTo>
                <a:cubicBezTo>
                  <a:pt x="-1788" y="344314"/>
                  <a:pt x="1775" y="536351"/>
                  <a:pt x="9345" y="728134"/>
                </a:cubicBezTo>
                <a:cubicBezTo>
                  <a:pt x="11614" y="785627"/>
                  <a:pt x="31534" y="798323"/>
                  <a:pt x="51678" y="846667"/>
                </a:cubicBezTo>
                <a:cubicBezTo>
                  <a:pt x="58543" y="863143"/>
                  <a:pt x="62967" y="880534"/>
                  <a:pt x="68612" y="897467"/>
                </a:cubicBezTo>
                <a:cubicBezTo>
                  <a:pt x="90355" y="962695"/>
                  <a:pt x="78913" y="931686"/>
                  <a:pt x="102478" y="990600"/>
                </a:cubicBezTo>
                <a:cubicBezTo>
                  <a:pt x="108123" y="1061156"/>
                  <a:pt x="111596" y="1131919"/>
                  <a:pt x="119412" y="1202267"/>
                </a:cubicBezTo>
                <a:cubicBezTo>
                  <a:pt x="122234" y="1227667"/>
                  <a:pt x="122523" y="1253478"/>
                  <a:pt x="127878" y="1278467"/>
                </a:cubicBezTo>
                <a:cubicBezTo>
                  <a:pt x="131062" y="1293328"/>
                  <a:pt x="139476" y="1306570"/>
                  <a:pt x="144812" y="1320800"/>
                </a:cubicBezTo>
                <a:cubicBezTo>
                  <a:pt x="147946" y="1329156"/>
                  <a:pt x="149287" y="1338218"/>
                  <a:pt x="153278" y="1346200"/>
                </a:cubicBezTo>
                <a:cubicBezTo>
                  <a:pt x="157829" y="1355302"/>
                  <a:pt x="164227" y="1363370"/>
                  <a:pt x="170212" y="1371600"/>
                </a:cubicBezTo>
                <a:cubicBezTo>
                  <a:pt x="186812" y="1394424"/>
                  <a:pt x="205357" y="1415851"/>
                  <a:pt x="221012" y="1439334"/>
                </a:cubicBezTo>
                <a:cubicBezTo>
                  <a:pt x="246801" y="1478018"/>
                  <a:pt x="230750" y="1457539"/>
                  <a:pt x="271812" y="1498600"/>
                </a:cubicBezTo>
                <a:cubicBezTo>
                  <a:pt x="342065" y="1494210"/>
                  <a:pt x="386585" y="1514172"/>
                  <a:pt x="432678" y="1473200"/>
                </a:cubicBezTo>
                <a:cubicBezTo>
                  <a:pt x="450576" y="1457290"/>
                  <a:pt x="466545" y="1439333"/>
                  <a:pt x="483478" y="1422400"/>
                </a:cubicBezTo>
                <a:lnTo>
                  <a:pt x="500412" y="1405467"/>
                </a:lnTo>
                <a:cubicBezTo>
                  <a:pt x="512184" y="1364265"/>
                  <a:pt x="531621" y="1302277"/>
                  <a:pt x="534278" y="1261534"/>
                </a:cubicBezTo>
                <a:cubicBezTo>
                  <a:pt x="540893" y="1160110"/>
                  <a:pt x="537910" y="1058258"/>
                  <a:pt x="542745" y="956734"/>
                </a:cubicBezTo>
                <a:cubicBezTo>
                  <a:pt x="543562" y="939587"/>
                  <a:pt x="548602" y="922901"/>
                  <a:pt x="551212" y="905934"/>
                </a:cubicBezTo>
                <a:cubicBezTo>
                  <a:pt x="554246" y="886210"/>
                  <a:pt x="555191" y="866112"/>
                  <a:pt x="559678" y="846667"/>
                </a:cubicBezTo>
                <a:cubicBezTo>
                  <a:pt x="563692" y="829275"/>
                  <a:pt x="570967" y="812800"/>
                  <a:pt x="576612" y="795867"/>
                </a:cubicBezTo>
                <a:cubicBezTo>
                  <a:pt x="579434" y="759178"/>
                  <a:pt x="583407" y="722559"/>
                  <a:pt x="585078" y="685800"/>
                </a:cubicBezTo>
                <a:cubicBezTo>
                  <a:pt x="599171" y="375740"/>
                  <a:pt x="578159" y="515646"/>
                  <a:pt x="602012" y="372534"/>
                </a:cubicBezTo>
                <a:cubicBezTo>
                  <a:pt x="608437" y="231182"/>
                  <a:pt x="624613" y="174118"/>
                  <a:pt x="585078" y="42334"/>
                </a:cubicBezTo>
                <a:cubicBezTo>
                  <a:pt x="581637" y="30865"/>
                  <a:pt x="569641" y="23576"/>
                  <a:pt x="559678" y="16934"/>
                </a:cubicBezTo>
                <a:cubicBezTo>
                  <a:pt x="541606" y="4886"/>
                  <a:pt x="469419" y="359"/>
                  <a:pt x="466545" y="0"/>
                </a:cubicBezTo>
                <a:cubicBezTo>
                  <a:pt x="415745" y="5645"/>
                  <a:pt x="364502" y="8176"/>
                  <a:pt x="314145" y="16934"/>
                </a:cubicBezTo>
                <a:cubicBezTo>
                  <a:pt x="299172" y="19538"/>
                  <a:pt x="286621" y="30450"/>
                  <a:pt x="271812" y="33867"/>
                </a:cubicBezTo>
                <a:cubicBezTo>
                  <a:pt x="249641" y="38983"/>
                  <a:pt x="226656" y="39512"/>
                  <a:pt x="204078" y="42334"/>
                </a:cubicBezTo>
                <a:cubicBezTo>
                  <a:pt x="173323" y="52585"/>
                  <a:pt x="187603" y="50800"/>
                  <a:pt x="161745" y="5080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DCEA2053-1C0F-4692-A057-C82F7E89F1FC}"/>
              </a:ext>
            </a:extLst>
          </p:cNvPr>
          <p:cNvSpPr/>
          <p:nvPr/>
        </p:nvSpPr>
        <p:spPr>
          <a:xfrm>
            <a:off x="6445844" y="5207000"/>
            <a:ext cx="598423" cy="1075267"/>
          </a:xfrm>
          <a:custGeom>
            <a:avLst/>
            <a:gdLst>
              <a:gd name="connsiteX0" fmla="*/ 217423 w 598423"/>
              <a:gd name="connsiteY0" fmla="*/ 0 h 1168400"/>
              <a:gd name="connsiteX1" fmla="*/ 522223 w 598423"/>
              <a:gd name="connsiteY1" fmla="*/ 8467 h 1168400"/>
              <a:gd name="connsiteX2" fmla="*/ 581489 w 598423"/>
              <a:gd name="connsiteY2" fmla="*/ 25400 h 1168400"/>
              <a:gd name="connsiteX3" fmla="*/ 598423 w 598423"/>
              <a:gd name="connsiteY3" fmla="*/ 76200 h 1168400"/>
              <a:gd name="connsiteX4" fmla="*/ 581489 w 598423"/>
              <a:gd name="connsiteY4" fmla="*/ 270933 h 1168400"/>
              <a:gd name="connsiteX5" fmla="*/ 564556 w 598423"/>
              <a:gd name="connsiteY5" fmla="*/ 347133 h 1168400"/>
              <a:gd name="connsiteX6" fmla="*/ 556089 w 598423"/>
              <a:gd name="connsiteY6" fmla="*/ 1168400 h 1168400"/>
              <a:gd name="connsiteX7" fmla="*/ 259756 w 598423"/>
              <a:gd name="connsiteY7" fmla="*/ 1134533 h 1168400"/>
              <a:gd name="connsiteX8" fmla="*/ 225889 w 598423"/>
              <a:gd name="connsiteY8" fmla="*/ 1117600 h 1168400"/>
              <a:gd name="connsiteX9" fmla="*/ 192023 w 598423"/>
              <a:gd name="connsiteY9" fmla="*/ 1092200 h 1168400"/>
              <a:gd name="connsiteX10" fmla="*/ 175089 w 598423"/>
              <a:gd name="connsiteY10" fmla="*/ 1058333 h 1168400"/>
              <a:gd name="connsiteX11" fmla="*/ 141223 w 598423"/>
              <a:gd name="connsiteY11" fmla="*/ 1007533 h 1168400"/>
              <a:gd name="connsiteX12" fmla="*/ 107356 w 598423"/>
              <a:gd name="connsiteY12" fmla="*/ 922867 h 1168400"/>
              <a:gd name="connsiteX13" fmla="*/ 98889 w 598423"/>
              <a:gd name="connsiteY13" fmla="*/ 872067 h 1168400"/>
              <a:gd name="connsiteX14" fmla="*/ 81956 w 598423"/>
              <a:gd name="connsiteY14" fmla="*/ 821267 h 1168400"/>
              <a:gd name="connsiteX15" fmla="*/ 65023 w 598423"/>
              <a:gd name="connsiteY15" fmla="*/ 719667 h 1168400"/>
              <a:gd name="connsiteX16" fmla="*/ 56556 w 598423"/>
              <a:gd name="connsiteY16" fmla="*/ 677333 h 1168400"/>
              <a:gd name="connsiteX17" fmla="*/ 48089 w 598423"/>
              <a:gd name="connsiteY17" fmla="*/ 626533 h 1168400"/>
              <a:gd name="connsiteX18" fmla="*/ 31156 w 598423"/>
              <a:gd name="connsiteY18" fmla="*/ 541867 h 1168400"/>
              <a:gd name="connsiteX19" fmla="*/ 22689 w 598423"/>
              <a:gd name="connsiteY19" fmla="*/ 237067 h 1168400"/>
              <a:gd name="connsiteX20" fmla="*/ 22689 w 598423"/>
              <a:gd name="connsiteY20" fmla="*/ 67733 h 1168400"/>
              <a:gd name="connsiteX21" fmla="*/ 98889 w 598423"/>
              <a:gd name="connsiteY21" fmla="*/ 42333 h 1168400"/>
              <a:gd name="connsiteX22" fmla="*/ 217423 w 598423"/>
              <a:gd name="connsiteY22" fmla="*/ 16933 h 1168400"/>
              <a:gd name="connsiteX23" fmla="*/ 361356 w 598423"/>
              <a:gd name="connsiteY23" fmla="*/ 25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98423" h="1168400">
                <a:moveTo>
                  <a:pt x="217423" y="0"/>
                </a:moveTo>
                <a:cubicBezTo>
                  <a:pt x="319023" y="2822"/>
                  <a:pt x="420830" y="1393"/>
                  <a:pt x="522223" y="8467"/>
                </a:cubicBezTo>
                <a:cubicBezTo>
                  <a:pt x="542719" y="9897"/>
                  <a:pt x="566133" y="11750"/>
                  <a:pt x="581489" y="25400"/>
                </a:cubicBezTo>
                <a:cubicBezTo>
                  <a:pt x="594830" y="37258"/>
                  <a:pt x="592778" y="59267"/>
                  <a:pt x="598423" y="76200"/>
                </a:cubicBezTo>
                <a:cubicBezTo>
                  <a:pt x="592778" y="141111"/>
                  <a:pt x="589571" y="206280"/>
                  <a:pt x="581489" y="270933"/>
                </a:cubicBezTo>
                <a:cubicBezTo>
                  <a:pt x="578262" y="296752"/>
                  <a:pt x="565292" y="321124"/>
                  <a:pt x="564556" y="347133"/>
                </a:cubicBezTo>
                <a:cubicBezTo>
                  <a:pt x="556811" y="620794"/>
                  <a:pt x="558911" y="894644"/>
                  <a:pt x="556089" y="1168400"/>
                </a:cubicBezTo>
                <a:cubicBezTo>
                  <a:pt x="411789" y="1158448"/>
                  <a:pt x="362485" y="1175625"/>
                  <a:pt x="259756" y="1134533"/>
                </a:cubicBezTo>
                <a:cubicBezTo>
                  <a:pt x="248037" y="1129846"/>
                  <a:pt x="236592" y="1124289"/>
                  <a:pt x="225889" y="1117600"/>
                </a:cubicBezTo>
                <a:cubicBezTo>
                  <a:pt x="213923" y="1110121"/>
                  <a:pt x="203312" y="1100667"/>
                  <a:pt x="192023" y="1092200"/>
                </a:cubicBezTo>
                <a:cubicBezTo>
                  <a:pt x="186378" y="1080911"/>
                  <a:pt x="181583" y="1069156"/>
                  <a:pt x="175089" y="1058333"/>
                </a:cubicBezTo>
                <a:cubicBezTo>
                  <a:pt x="164618" y="1040882"/>
                  <a:pt x="150324" y="1025736"/>
                  <a:pt x="141223" y="1007533"/>
                </a:cubicBezTo>
                <a:cubicBezTo>
                  <a:pt x="127629" y="980346"/>
                  <a:pt x="107356" y="922867"/>
                  <a:pt x="107356" y="922867"/>
                </a:cubicBezTo>
                <a:cubicBezTo>
                  <a:pt x="104534" y="905934"/>
                  <a:pt x="103053" y="888721"/>
                  <a:pt x="98889" y="872067"/>
                </a:cubicBezTo>
                <a:cubicBezTo>
                  <a:pt x="94560" y="854751"/>
                  <a:pt x="85828" y="838691"/>
                  <a:pt x="81956" y="821267"/>
                </a:cubicBezTo>
                <a:cubicBezTo>
                  <a:pt x="74508" y="787751"/>
                  <a:pt x="71757" y="753334"/>
                  <a:pt x="65023" y="719667"/>
                </a:cubicBezTo>
                <a:cubicBezTo>
                  <a:pt x="62201" y="705556"/>
                  <a:pt x="59130" y="691492"/>
                  <a:pt x="56556" y="677333"/>
                </a:cubicBezTo>
                <a:cubicBezTo>
                  <a:pt x="53485" y="660443"/>
                  <a:pt x="51253" y="643406"/>
                  <a:pt x="48089" y="626533"/>
                </a:cubicBezTo>
                <a:cubicBezTo>
                  <a:pt x="42785" y="598245"/>
                  <a:pt x="31156" y="541867"/>
                  <a:pt x="31156" y="541867"/>
                </a:cubicBezTo>
                <a:cubicBezTo>
                  <a:pt x="28334" y="440267"/>
                  <a:pt x="27641" y="338585"/>
                  <a:pt x="22689" y="237067"/>
                </a:cubicBezTo>
                <a:cubicBezTo>
                  <a:pt x="19462" y="170917"/>
                  <a:pt x="-26710" y="156651"/>
                  <a:pt x="22689" y="67733"/>
                </a:cubicBezTo>
                <a:cubicBezTo>
                  <a:pt x="35692" y="44328"/>
                  <a:pt x="73203" y="49888"/>
                  <a:pt x="98889" y="42333"/>
                </a:cubicBezTo>
                <a:cubicBezTo>
                  <a:pt x="154061" y="26106"/>
                  <a:pt x="165218" y="25634"/>
                  <a:pt x="217423" y="16933"/>
                </a:cubicBezTo>
                <a:cubicBezTo>
                  <a:pt x="344401" y="26003"/>
                  <a:pt x="296344" y="25400"/>
                  <a:pt x="361356" y="2540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0A2E4C04-2CB6-4143-8CA4-E6DBFE57FDCA}"/>
              </a:ext>
            </a:extLst>
          </p:cNvPr>
          <p:cNvSpPr/>
          <p:nvPr/>
        </p:nvSpPr>
        <p:spPr>
          <a:xfrm>
            <a:off x="3875106" y="5604933"/>
            <a:ext cx="942427" cy="635000"/>
          </a:xfrm>
          <a:custGeom>
            <a:avLst/>
            <a:gdLst>
              <a:gd name="connsiteX0" fmla="*/ 519094 w 942427"/>
              <a:gd name="connsiteY0" fmla="*/ 67734 h 635000"/>
              <a:gd name="connsiteX1" fmla="*/ 11094 w 942427"/>
              <a:gd name="connsiteY1" fmla="*/ 270934 h 635000"/>
              <a:gd name="connsiteX2" fmla="*/ 28027 w 942427"/>
              <a:gd name="connsiteY2" fmla="*/ 321734 h 635000"/>
              <a:gd name="connsiteX3" fmla="*/ 53427 w 942427"/>
              <a:gd name="connsiteY3" fmla="*/ 431800 h 635000"/>
              <a:gd name="connsiteX4" fmla="*/ 70361 w 942427"/>
              <a:gd name="connsiteY4" fmla="*/ 491067 h 635000"/>
              <a:gd name="connsiteX5" fmla="*/ 188894 w 942427"/>
              <a:gd name="connsiteY5" fmla="*/ 575734 h 635000"/>
              <a:gd name="connsiteX6" fmla="*/ 256627 w 942427"/>
              <a:gd name="connsiteY6" fmla="*/ 592667 h 635000"/>
              <a:gd name="connsiteX7" fmla="*/ 425961 w 942427"/>
              <a:gd name="connsiteY7" fmla="*/ 635000 h 635000"/>
              <a:gd name="connsiteX8" fmla="*/ 722294 w 942427"/>
              <a:gd name="connsiteY8" fmla="*/ 626534 h 635000"/>
              <a:gd name="connsiteX9" fmla="*/ 849294 w 942427"/>
              <a:gd name="connsiteY9" fmla="*/ 601134 h 635000"/>
              <a:gd name="connsiteX10" fmla="*/ 925494 w 942427"/>
              <a:gd name="connsiteY10" fmla="*/ 567267 h 635000"/>
              <a:gd name="connsiteX11" fmla="*/ 942427 w 942427"/>
              <a:gd name="connsiteY11" fmla="*/ 482600 h 635000"/>
              <a:gd name="connsiteX12" fmla="*/ 925494 w 942427"/>
              <a:gd name="connsiteY12" fmla="*/ 270934 h 635000"/>
              <a:gd name="connsiteX13" fmla="*/ 908561 w 942427"/>
              <a:gd name="connsiteY13" fmla="*/ 211667 h 635000"/>
              <a:gd name="connsiteX14" fmla="*/ 900094 w 942427"/>
              <a:gd name="connsiteY14" fmla="*/ 160867 h 635000"/>
              <a:gd name="connsiteX15" fmla="*/ 883161 w 942427"/>
              <a:gd name="connsiteY15" fmla="*/ 110067 h 635000"/>
              <a:gd name="connsiteX16" fmla="*/ 874694 w 942427"/>
              <a:gd name="connsiteY16" fmla="*/ 67734 h 635000"/>
              <a:gd name="connsiteX17" fmla="*/ 857761 w 942427"/>
              <a:gd name="connsiteY17" fmla="*/ 42334 h 635000"/>
              <a:gd name="connsiteX18" fmla="*/ 806961 w 942427"/>
              <a:gd name="connsiteY18" fmla="*/ 8467 h 635000"/>
              <a:gd name="connsiteX19" fmla="*/ 764627 w 942427"/>
              <a:gd name="connsiteY19" fmla="*/ 0 h 635000"/>
              <a:gd name="connsiteX20" fmla="*/ 451361 w 942427"/>
              <a:gd name="connsiteY20" fmla="*/ 846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2427" h="635000">
                <a:moveTo>
                  <a:pt x="519094" y="67734"/>
                </a:moveTo>
                <a:cubicBezTo>
                  <a:pt x="13911" y="100860"/>
                  <a:pt x="-28159" y="-69256"/>
                  <a:pt x="11094" y="270934"/>
                </a:cubicBezTo>
                <a:cubicBezTo>
                  <a:pt x="13140" y="288666"/>
                  <a:pt x="22383" y="304801"/>
                  <a:pt x="28027" y="321734"/>
                </a:cubicBezTo>
                <a:cubicBezTo>
                  <a:pt x="40750" y="410794"/>
                  <a:pt x="28634" y="351224"/>
                  <a:pt x="53427" y="431800"/>
                </a:cubicBezTo>
                <a:cubicBezTo>
                  <a:pt x="59469" y="451438"/>
                  <a:pt x="58666" y="474174"/>
                  <a:pt x="70361" y="491067"/>
                </a:cubicBezTo>
                <a:cubicBezTo>
                  <a:pt x="88499" y="517266"/>
                  <a:pt x="158109" y="563420"/>
                  <a:pt x="188894" y="575734"/>
                </a:cubicBezTo>
                <a:cubicBezTo>
                  <a:pt x="210502" y="584377"/>
                  <a:pt x="234204" y="586438"/>
                  <a:pt x="256627" y="592667"/>
                </a:cubicBezTo>
                <a:cubicBezTo>
                  <a:pt x="400929" y="632751"/>
                  <a:pt x="281078" y="606024"/>
                  <a:pt x="425961" y="635000"/>
                </a:cubicBezTo>
                <a:lnTo>
                  <a:pt x="722294" y="626534"/>
                </a:lnTo>
                <a:cubicBezTo>
                  <a:pt x="776366" y="624019"/>
                  <a:pt x="798894" y="616642"/>
                  <a:pt x="849294" y="601134"/>
                </a:cubicBezTo>
                <a:cubicBezTo>
                  <a:pt x="905427" y="583862"/>
                  <a:pt x="887705" y="592459"/>
                  <a:pt x="925494" y="567267"/>
                </a:cubicBezTo>
                <a:cubicBezTo>
                  <a:pt x="931089" y="544886"/>
                  <a:pt x="942427" y="503364"/>
                  <a:pt x="942427" y="482600"/>
                </a:cubicBezTo>
                <a:cubicBezTo>
                  <a:pt x="942427" y="456381"/>
                  <a:pt x="935282" y="319873"/>
                  <a:pt x="925494" y="270934"/>
                </a:cubicBezTo>
                <a:cubicBezTo>
                  <a:pt x="921465" y="250787"/>
                  <a:pt x="913181" y="231687"/>
                  <a:pt x="908561" y="211667"/>
                </a:cubicBezTo>
                <a:cubicBezTo>
                  <a:pt x="904701" y="194940"/>
                  <a:pt x="904258" y="177521"/>
                  <a:pt x="900094" y="160867"/>
                </a:cubicBezTo>
                <a:cubicBezTo>
                  <a:pt x="895765" y="143551"/>
                  <a:pt x="887857" y="127287"/>
                  <a:pt x="883161" y="110067"/>
                </a:cubicBezTo>
                <a:cubicBezTo>
                  <a:pt x="879375" y="96184"/>
                  <a:pt x="879747" y="81208"/>
                  <a:pt x="874694" y="67734"/>
                </a:cubicBezTo>
                <a:cubicBezTo>
                  <a:pt x="871121" y="58206"/>
                  <a:pt x="864118" y="50280"/>
                  <a:pt x="857761" y="42334"/>
                </a:cubicBezTo>
                <a:cubicBezTo>
                  <a:pt x="843671" y="24721"/>
                  <a:pt x="829361" y="15934"/>
                  <a:pt x="806961" y="8467"/>
                </a:cubicBezTo>
                <a:cubicBezTo>
                  <a:pt x="793309" y="3916"/>
                  <a:pt x="779018" y="0"/>
                  <a:pt x="764627" y="0"/>
                </a:cubicBezTo>
                <a:cubicBezTo>
                  <a:pt x="660167" y="0"/>
                  <a:pt x="555783" y="5645"/>
                  <a:pt x="451361" y="8467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11E64150-A0C0-41B8-89F9-08CC2EBD879F}"/>
              </a:ext>
            </a:extLst>
          </p:cNvPr>
          <p:cNvSpPr/>
          <p:nvPr/>
        </p:nvSpPr>
        <p:spPr>
          <a:xfrm>
            <a:off x="3570574" y="4800600"/>
            <a:ext cx="1289293" cy="849079"/>
          </a:xfrm>
          <a:custGeom>
            <a:avLst/>
            <a:gdLst>
              <a:gd name="connsiteX0" fmla="*/ 798226 w 1289293"/>
              <a:gd name="connsiteY0" fmla="*/ 59267 h 849079"/>
              <a:gd name="connsiteX1" fmla="*/ 1221559 w 1289293"/>
              <a:gd name="connsiteY1" fmla="*/ 101600 h 849079"/>
              <a:gd name="connsiteX2" fmla="*/ 1255426 w 1289293"/>
              <a:gd name="connsiteY2" fmla="*/ 127000 h 849079"/>
              <a:gd name="connsiteX3" fmla="*/ 1263893 w 1289293"/>
              <a:gd name="connsiteY3" fmla="*/ 160867 h 849079"/>
              <a:gd name="connsiteX4" fmla="*/ 1280826 w 1289293"/>
              <a:gd name="connsiteY4" fmla="*/ 194733 h 849079"/>
              <a:gd name="connsiteX5" fmla="*/ 1289293 w 1289293"/>
              <a:gd name="connsiteY5" fmla="*/ 313267 h 849079"/>
              <a:gd name="connsiteX6" fmla="*/ 1280826 w 1289293"/>
              <a:gd name="connsiteY6" fmla="*/ 431800 h 849079"/>
              <a:gd name="connsiteX7" fmla="*/ 1272359 w 1289293"/>
              <a:gd name="connsiteY7" fmla="*/ 457200 h 849079"/>
              <a:gd name="connsiteX8" fmla="*/ 1263893 w 1289293"/>
              <a:gd name="connsiteY8" fmla="*/ 533400 h 849079"/>
              <a:gd name="connsiteX9" fmla="*/ 1255426 w 1289293"/>
              <a:gd name="connsiteY9" fmla="*/ 635000 h 849079"/>
              <a:gd name="connsiteX10" fmla="*/ 1230026 w 1289293"/>
              <a:gd name="connsiteY10" fmla="*/ 719667 h 849079"/>
              <a:gd name="connsiteX11" fmla="*/ 1221559 w 1289293"/>
              <a:gd name="connsiteY11" fmla="*/ 762000 h 849079"/>
              <a:gd name="connsiteX12" fmla="*/ 1153826 w 1289293"/>
              <a:gd name="connsiteY12" fmla="*/ 812800 h 849079"/>
              <a:gd name="connsiteX13" fmla="*/ 1119959 w 1289293"/>
              <a:gd name="connsiteY13" fmla="*/ 821267 h 849079"/>
              <a:gd name="connsiteX14" fmla="*/ 518826 w 1289293"/>
              <a:gd name="connsiteY14" fmla="*/ 838200 h 849079"/>
              <a:gd name="connsiteX15" fmla="*/ 281759 w 1289293"/>
              <a:gd name="connsiteY15" fmla="*/ 846667 h 849079"/>
              <a:gd name="connsiteX16" fmla="*/ 87026 w 1289293"/>
              <a:gd name="connsiteY16" fmla="*/ 812800 h 849079"/>
              <a:gd name="connsiteX17" fmla="*/ 53159 w 1289293"/>
              <a:gd name="connsiteY17" fmla="*/ 770467 h 849079"/>
              <a:gd name="connsiteX18" fmla="*/ 10826 w 1289293"/>
              <a:gd name="connsiteY18" fmla="*/ 685800 h 849079"/>
              <a:gd name="connsiteX19" fmla="*/ 10826 w 1289293"/>
              <a:gd name="connsiteY19" fmla="*/ 558800 h 849079"/>
              <a:gd name="connsiteX20" fmla="*/ 36226 w 1289293"/>
              <a:gd name="connsiteY20" fmla="*/ 541867 h 849079"/>
              <a:gd name="connsiteX21" fmla="*/ 129359 w 1289293"/>
              <a:gd name="connsiteY21" fmla="*/ 474133 h 849079"/>
              <a:gd name="connsiteX22" fmla="*/ 180159 w 1289293"/>
              <a:gd name="connsiteY22" fmla="*/ 448733 h 849079"/>
              <a:gd name="connsiteX23" fmla="*/ 230959 w 1289293"/>
              <a:gd name="connsiteY23" fmla="*/ 414867 h 849079"/>
              <a:gd name="connsiteX24" fmla="*/ 315626 w 1289293"/>
              <a:gd name="connsiteY24" fmla="*/ 372533 h 849079"/>
              <a:gd name="connsiteX25" fmla="*/ 408759 w 1289293"/>
              <a:gd name="connsiteY25" fmla="*/ 313267 h 849079"/>
              <a:gd name="connsiteX26" fmla="*/ 459559 w 1289293"/>
              <a:gd name="connsiteY26" fmla="*/ 287867 h 849079"/>
              <a:gd name="connsiteX27" fmla="*/ 501893 w 1289293"/>
              <a:gd name="connsiteY27" fmla="*/ 270933 h 849079"/>
              <a:gd name="connsiteX28" fmla="*/ 578093 w 1289293"/>
              <a:gd name="connsiteY28" fmla="*/ 237067 h 849079"/>
              <a:gd name="connsiteX29" fmla="*/ 628893 w 1289293"/>
              <a:gd name="connsiteY29" fmla="*/ 177800 h 849079"/>
              <a:gd name="connsiteX30" fmla="*/ 662759 w 1289293"/>
              <a:gd name="connsiteY30" fmla="*/ 143933 h 849079"/>
              <a:gd name="connsiteX31" fmla="*/ 671226 w 1289293"/>
              <a:gd name="connsiteY31" fmla="*/ 118533 h 849079"/>
              <a:gd name="connsiteX32" fmla="*/ 738959 w 1289293"/>
              <a:gd name="connsiteY32" fmla="*/ 25400 h 849079"/>
              <a:gd name="connsiteX33" fmla="*/ 755893 w 1289293"/>
              <a:gd name="connsiteY33" fmla="*/ 8467 h 849079"/>
              <a:gd name="connsiteX34" fmla="*/ 764359 w 1289293"/>
              <a:gd name="connsiteY34" fmla="*/ 0 h 84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89293" h="849079">
                <a:moveTo>
                  <a:pt x="798226" y="59267"/>
                </a:moveTo>
                <a:cubicBezTo>
                  <a:pt x="854496" y="62937"/>
                  <a:pt x="1104876" y="28673"/>
                  <a:pt x="1221559" y="101600"/>
                </a:cubicBezTo>
                <a:cubicBezTo>
                  <a:pt x="1233525" y="109079"/>
                  <a:pt x="1244137" y="118533"/>
                  <a:pt x="1255426" y="127000"/>
                </a:cubicBezTo>
                <a:cubicBezTo>
                  <a:pt x="1258248" y="138289"/>
                  <a:pt x="1259807" y="149971"/>
                  <a:pt x="1263893" y="160867"/>
                </a:cubicBezTo>
                <a:cubicBezTo>
                  <a:pt x="1268325" y="172685"/>
                  <a:pt x="1278751" y="182284"/>
                  <a:pt x="1280826" y="194733"/>
                </a:cubicBezTo>
                <a:cubicBezTo>
                  <a:pt x="1287338" y="233806"/>
                  <a:pt x="1286471" y="273756"/>
                  <a:pt x="1289293" y="313267"/>
                </a:cubicBezTo>
                <a:cubicBezTo>
                  <a:pt x="1286471" y="352778"/>
                  <a:pt x="1285454" y="392460"/>
                  <a:pt x="1280826" y="431800"/>
                </a:cubicBezTo>
                <a:cubicBezTo>
                  <a:pt x="1279783" y="440664"/>
                  <a:pt x="1273826" y="448397"/>
                  <a:pt x="1272359" y="457200"/>
                </a:cubicBezTo>
                <a:cubicBezTo>
                  <a:pt x="1268158" y="482409"/>
                  <a:pt x="1266316" y="507959"/>
                  <a:pt x="1263893" y="533400"/>
                </a:cubicBezTo>
                <a:cubicBezTo>
                  <a:pt x="1260671" y="567231"/>
                  <a:pt x="1259641" y="601278"/>
                  <a:pt x="1255426" y="635000"/>
                </a:cubicBezTo>
                <a:cubicBezTo>
                  <a:pt x="1250733" y="672539"/>
                  <a:pt x="1238208" y="678757"/>
                  <a:pt x="1230026" y="719667"/>
                </a:cubicBezTo>
                <a:cubicBezTo>
                  <a:pt x="1227204" y="733778"/>
                  <a:pt x="1228548" y="749420"/>
                  <a:pt x="1221559" y="762000"/>
                </a:cubicBezTo>
                <a:cubicBezTo>
                  <a:pt x="1208132" y="786169"/>
                  <a:pt x="1178758" y="803450"/>
                  <a:pt x="1153826" y="812800"/>
                </a:cubicBezTo>
                <a:cubicBezTo>
                  <a:pt x="1142930" y="816886"/>
                  <a:pt x="1131586" y="820802"/>
                  <a:pt x="1119959" y="821267"/>
                </a:cubicBezTo>
                <a:cubicBezTo>
                  <a:pt x="919662" y="829279"/>
                  <a:pt x="719155" y="831045"/>
                  <a:pt x="518826" y="838200"/>
                </a:cubicBezTo>
                <a:lnTo>
                  <a:pt x="281759" y="846667"/>
                </a:lnTo>
                <a:cubicBezTo>
                  <a:pt x="183944" y="841519"/>
                  <a:pt x="143577" y="869350"/>
                  <a:pt x="87026" y="812800"/>
                </a:cubicBezTo>
                <a:cubicBezTo>
                  <a:pt x="74248" y="800022"/>
                  <a:pt x="62456" y="785963"/>
                  <a:pt x="53159" y="770467"/>
                </a:cubicBezTo>
                <a:cubicBezTo>
                  <a:pt x="36925" y="743410"/>
                  <a:pt x="10826" y="685800"/>
                  <a:pt x="10826" y="685800"/>
                </a:cubicBezTo>
                <a:cubicBezTo>
                  <a:pt x="1191" y="637626"/>
                  <a:pt x="-7734" y="614481"/>
                  <a:pt x="10826" y="558800"/>
                </a:cubicBezTo>
                <a:cubicBezTo>
                  <a:pt x="14044" y="549147"/>
                  <a:pt x="28086" y="547972"/>
                  <a:pt x="36226" y="541867"/>
                </a:cubicBezTo>
                <a:cubicBezTo>
                  <a:pt x="82691" y="507018"/>
                  <a:pt x="76767" y="504812"/>
                  <a:pt x="129359" y="474133"/>
                </a:cubicBezTo>
                <a:cubicBezTo>
                  <a:pt x="145712" y="464594"/>
                  <a:pt x="163806" y="458272"/>
                  <a:pt x="180159" y="448733"/>
                </a:cubicBezTo>
                <a:cubicBezTo>
                  <a:pt x="197738" y="438479"/>
                  <a:pt x="213093" y="424612"/>
                  <a:pt x="230959" y="414867"/>
                </a:cubicBezTo>
                <a:cubicBezTo>
                  <a:pt x="377843" y="334749"/>
                  <a:pt x="163602" y="467548"/>
                  <a:pt x="315626" y="372533"/>
                </a:cubicBezTo>
                <a:cubicBezTo>
                  <a:pt x="346830" y="353031"/>
                  <a:pt x="375847" y="329723"/>
                  <a:pt x="408759" y="313267"/>
                </a:cubicBezTo>
                <a:cubicBezTo>
                  <a:pt x="425692" y="304800"/>
                  <a:pt x="442324" y="295701"/>
                  <a:pt x="459559" y="287867"/>
                </a:cubicBezTo>
                <a:cubicBezTo>
                  <a:pt x="473395" y="281578"/>
                  <a:pt x="488299" y="277730"/>
                  <a:pt x="501893" y="270933"/>
                </a:cubicBezTo>
                <a:cubicBezTo>
                  <a:pt x="575126" y="234316"/>
                  <a:pt x="513467" y="253222"/>
                  <a:pt x="578093" y="237067"/>
                </a:cubicBezTo>
                <a:cubicBezTo>
                  <a:pt x="650327" y="164833"/>
                  <a:pt x="552873" y="264682"/>
                  <a:pt x="628893" y="177800"/>
                </a:cubicBezTo>
                <a:cubicBezTo>
                  <a:pt x="639406" y="165785"/>
                  <a:pt x="651470" y="155222"/>
                  <a:pt x="662759" y="143933"/>
                </a:cubicBezTo>
                <a:cubicBezTo>
                  <a:pt x="665581" y="135466"/>
                  <a:pt x="666892" y="126335"/>
                  <a:pt x="671226" y="118533"/>
                </a:cubicBezTo>
                <a:cubicBezTo>
                  <a:pt x="687422" y="89380"/>
                  <a:pt x="716971" y="51052"/>
                  <a:pt x="738959" y="25400"/>
                </a:cubicBezTo>
                <a:cubicBezTo>
                  <a:pt x="744154" y="19339"/>
                  <a:pt x="750248" y="14112"/>
                  <a:pt x="755893" y="8467"/>
                </a:cubicBezTo>
                <a:lnTo>
                  <a:pt x="764359" y="0"/>
                </a:ln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A8280189-8171-4F91-94B0-1010AA8918C9}"/>
              </a:ext>
            </a:extLst>
          </p:cNvPr>
          <p:cNvSpPr/>
          <p:nvPr/>
        </p:nvSpPr>
        <p:spPr>
          <a:xfrm>
            <a:off x="3158067" y="2836333"/>
            <a:ext cx="1718733" cy="1126067"/>
          </a:xfrm>
          <a:custGeom>
            <a:avLst/>
            <a:gdLst>
              <a:gd name="connsiteX0" fmla="*/ 1718733 w 1718733"/>
              <a:gd name="connsiteY0" fmla="*/ 1126067 h 1126067"/>
              <a:gd name="connsiteX1" fmla="*/ 1676400 w 1718733"/>
              <a:gd name="connsiteY1" fmla="*/ 1100667 h 1126067"/>
              <a:gd name="connsiteX2" fmla="*/ 1566333 w 1718733"/>
              <a:gd name="connsiteY2" fmla="*/ 1041400 h 1126067"/>
              <a:gd name="connsiteX3" fmla="*/ 1320800 w 1718733"/>
              <a:gd name="connsiteY3" fmla="*/ 872067 h 1126067"/>
              <a:gd name="connsiteX4" fmla="*/ 1270000 w 1718733"/>
              <a:gd name="connsiteY4" fmla="*/ 829734 h 1126067"/>
              <a:gd name="connsiteX5" fmla="*/ 1193800 w 1718733"/>
              <a:gd name="connsiteY5" fmla="*/ 728134 h 1126067"/>
              <a:gd name="connsiteX6" fmla="*/ 1092200 w 1718733"/>
              <a:gd name="connsiteY6" fmla="*/ 635000 h 1126067"/>
              <a:gd name="connsiteX7" fmla="*/ 1032933 w 1718733"/>
              <a:gd name="connsiteY7" fmla="*/ 592667 h 1126067"/>
              <a:gd name="connsiteX8" fmla="*/ 973666 w 1718733"/>
              <a:gd name="connsiteY8" fmla="*/ 508000 h 1126067"/>
              <a:gd name="connsiteX9" fmla="*/ 880533 w 1718733"/>
              <a:gd name="connsiteY9" fmla="*/ 414867 h 1126067"/>
              <a:gd name="connsiteX10" fmla="*/ 846666 w 1718733"/>
              <a:gd name="connsiteY10" fmla="*/ 381000 h 1126067"/>
              <a:gd name="connsiteX11" fmla="*/ 762000 w 1718733"/>
              <a:gd name="connsiteY11" fmla="*/ 287867 h 1126067"/>
              <a:gd name="connsiteX12" fmla="*/ 694266 w 1718733"/>
              <a:gd name="connsiteY12" fmla="*/ 254000 h 1126067"/>
              <a:gd name="connsiteX13" fmla="*/ 550333 w 1718733"/>
              <a:gd name="connsiteY13" fmla="*/ 169334 h 1126067"/>
              <a:gd name="connsiteX14" fmla="*/ 313266 w 1718733"/>
              <a:gd name="connsiteY14" fmla="*/ 110067 h 1126067"/>
              <a:gd name="connsiteX15" fmla="*/ 245533 w 1718733"/>
              <a:gd name="connsiteY15" fmla="*/ 101600 h 1126067"/>
              <a:gd name="connsiteX16" fmla="*/ 186266 w 1718733"/>
              <a:gd name="connsiteY16" fmla="*/ 84667 h 1126067"/>
              <a:gd name="connsiteX17" fmla="*/ 127000 w 1718733"/>
              <a:gd name="connsiteY17" fmla="*/ 76200 h 1126067"/>
              <a:gd name="connsiteX18" fmla="*/ 33866 w 1718733"/>
              <a:gd name="connsiteY18" fmla="*/ 59267 h 1126067"/>
              <a:gd name="connsiteX19" fmla="*/ 42333 w 1718733"/>
              <a:gd name="connsiteY19" fmla="*/ 127000 h 1126067"/>
              <a:gd name="connsiteX20" fmla="*/ 67733 w 1718733"/>
              <a:gd name="connsiteY20" fmla="*/ 152400 h 1126067"/>
              <a:gd name="connsiteX21" fmla="*/ 67733 w 1718733"/>
              <a:gd name="connsiteY21" fmla="*/ 169334 h 1126067"/>
              <a:gd name="connsiteX22" fmla="*/ 0 w 1718733"/>
              <a:gd name="connsiteY22" fmla="*/ 67734 h 1126067"/>
              <a:gd name="connsiteX23" fmla="*/ 127000 w 1718733"/>
              <a:gd name="connsiteY23" fmla="*/ 25400 h 1126067"/>
              <a:gd name="connsiteX24" fmla="*/ 169333 w 1718733"/>
              <a:gd name="connsiteY24" fmla="*/ 8467 h 1126067"/>
              <a:gd name="connsiteX25" fmla="*/ 203200 w 1718733"/>
              <a:gd name="connsiteY25" fmla="*/ 0 h 112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18733" h="1126067">
                <a:moveTo>
                  <a:pt x="1718733" y="1126067"/>
                </a:moveTo>
                <a:cubicBezTo>
                  <a:pt x="1704622" y="1117600"/>
                  <a:pt x="1690785" y="1108659"/>
                  <a:pt x="1676400" y="1100667"/>
                </a:cubicBezTo>
                <a:cubicBezTo>
                  <a:pt x="1639974" y="1080430"/>
                  <a:pt x="1602427" y="1062223"/>
                  <a:pt x="1566333" y="1041400"/>
                </a:cubicBezTo>
                <a:cubicBezTo>
                  <a:pt x="1474060" y="988166"/>
                  <a:pt x="1404430" y="941758"/>
                  <a:pt x="1320800" y="872067"/>
                </a:cubicBezTo>
                <a:cubicBezTo>
                  <a:pt x="1303867" y="857956"/>
                  <a:pt x="1285586" y="845320"/>
                  <a:pt x="1270000" y="829734"/>
                </a:cubicBezTo>
                <a:cubicBezTo>
                  <a:pt x="1202054" y="761789"/>
                  <a:pt x="1251510" y="798669"/>
                  <a:pt x="1193800" y="728134"/>
                </a:cubicBezTo>
                <a:cubicBezTo>
                  <a:pt x="1173327" y="703112"/>
                  <a:pt x="1114127" y="652228"/>
                  <a:pt x="1092200" y="635000"/>
                </a:cubicBezTo>
                <a:cubicBezTo>
                  <a:pt x="1073110" y="620001"/>
                  <a:pt x="1050897" y="608998"/>
                  <a:pt x="1032933" y="592667"/>
                </a:cubicBezTo>
                <a:cubicBezTo>
                  <a:pt x="967788" y="533445"/>
                  <a:pt x="1027485" y="569507"/>
                  <a:pt x="973666" y="508000"/>
                </a:cubicBezTo>
                <a:cubicBezTo>
                  <a:pt x="944756" y="474959"/>
                  <a:pt x="911577" y="445911"/>
                  <a:pt x="880533" y="414867"/>
                </a:cubicBezTo>
                <a:cubicBezTo>
                  <a:pt x="869244" y="403578"/>
                  <a:pt x="856887" y="393265"/>
                  <a:pt x="846666" y="381000"/>
                </a:cubicBezTo>
                <a:cubicBezTo>
                  <a:pt x="830329" y="361396"/>
                  <a:pt x="784817" y="303663"/>
                  <a:pt x="762000" y="287867"/>
                </a:cubicBezTo>
                <a:cubicBezTo>
                  <a:pt x="741245" y="273498"/>
                  <a:pt x="715764" y="267230"/>
                  <a:pt x="694266" y="254000"/>
                </a:cubicBezTo>
                <a:cubicBezTo>
                  <a:pt x="615920" y="205788"/>
                  <a:pt x="681602" y="208715"/>
                  <a:pt x="550333" y="169334"/>
                </a:cubicBezTo>
                <a:cubicBezTo>
                  <a:pt x="472808" y="146077"/>
                  <a:pt x="393783" y="120132"/>
                  <a:pt x="313266" y="110067"/>
                </a:cubicBezTo>
                <a:lnTo>
                  <a:pt x="245533" y="101600"/>
                </a:lnTo>
                <a:cubicBezTo>
                  <a:pt x="225777" y="95956"/>
                  <a:pt x="206356" y="88972"/>
                  <a:pt x="186266" y="84667"/>
                </a:cubicBezTo>
                <a:cubicBezTo>
                  <a:pt x="166753" y="80486"/>
                  <a:pt x="146684" y="79481"/>
                  <a:pt x="127000" y="76200"/>
                </a:cubicBezTo>
                <a:cubicBezTo>
                  <a:pt x="95876" y="71013"/>
                  <a:pt x="64911" y="64911"/>
                  <a:pt x="33866" y="59267"/>
                </a:cubicBezTo>
                <a:cubicBezTo>
                  <a:pt x="36688" y="81845"/>
                  <a:pt x="34557" y="105617"/>
                  <a:pt x="42333" y="127000"/>
                </a:cubicBezTo>
                <a:cubicBezTo>
                  <a:pt x="46425" y="138253"/>
                  <a:pt x="60382" y="142949"/>
                  <a:pt x="67733" y="152400"/>
                </a:cubicBezTo>
                <a:cubicBezTo>
                  <a:pt x="142494" y="248521"/>
                  <a:pt x="90858" y="192458"/>
                  <a:pt x="67733" y="169334"/>
                </a:cubicBezTo>
                <a:cubicBezTo>
                  <a:pt x="26726" y="87321"/>
                  <a:pt x="51715" y="119449"/>
                  <a:pt x="0" y="67734"/>
                </a:cubicBezTo>
                <a:cubicBezTo>
                  <a:pt x="170104" y="-7868"/>
                  <a:pt x="475" y="59907"/>
                  <a:pt x="127000" y="25400"/>
                </a:cubicBezTo>
                <a:cubicBezTo>
                  <a:pt x="141662" y="21401"/>
                  <a:pt x="154915" y="13273"/>
                  <a:pt x="169333" y="8467"/>
                </a:cubicBezTo>
                <a:cubicBezTo>
                  <a:pt x="180372" y="4787"/>
                  <a:pt x="203200" y="0"/>
                  <a:pt x="203200" y="0"/>
                </a:cubicBezTo>
              </a:path>
            </a:pathLst>
          </a:cu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F4CC27D1-A838-45E2-817F-8A91CC911160}"/>
              </a:ext>
            </a:extLst>
          </p:cNvPr>
          <p:cNvSpPr/>
          <p:nvPr/>
        </p:nvSpPr>
        <p:spPr>
          <a:xfrm>
            <a:off x="7255933" y="2385944"/>
            <a:ext cx="1092390" cy="1483323"/>
          </a:xfrm>
          <a:custGeom>
            <a:avLst/>
            <a:gdLst>
              <a:gd name="connsiteX0" fmla="*/ 76200 w 1092390"/>
              <a:gd name="connsiteY0" fmla="*/ 1483323 h 1483323"/>
              <a:gd name="connsiteX1" fmla="*/ 50800 w 1092390"/>
              <a:gd name="connsiteY1" fmla="*/ 1322456 h 1483323"/>
              <a:gd name="connsiteX2" fmla="*/ 25400 w 1092390"/>
              <a:gd name="connsiteY2" fmla="*/ 1186989 h 1483323"/>
              <a:gd name="connsiteX3" fmla="*/ 16934 w 1092390"/>
              <a:gd name="connsiteY3" fmla="*/ 1068456 h 1483323"/>
              <a:gd name="connsiteX4" fmla="*/ 0 w 1092390"/>
              <a:gd name="connsiteY4" fmla="*/ 966856 h 1483323"/>
              <a:gd name="connsiteX5" fmla="*/ 25400 w 1092390"/>
              <a:gd name="connsiteY5" fmla="*/ 518123 h 1483323"/>
              <a:gd name="connsiteX6" fmla="*/ 33867 w 1092390"/>
              <a:gd name="connsiteY6" fmla="*/ 467323 h 1483323"/>
              <a:gd name="connsiteX7" fmla="*/ 50800 w 1092390"/>
              <a:gd name="connsiteY7" fmla="*/ 416523 h 1483323"/>
              <a:gd name="connsiteX8" fmla="*/ 84667 w 1092390"/>
              <a:gd name="connsiteY8" fmla="*/ 297989 h 1483323"/>
              <a:gd name="connsiteX9" fmla="*/ 110067 w 1092390"/>
              <a:gd name="connsiteY9" fmla="*/ 255656 h 1483323"/>
              <a:gd name="connsiteX10" fmla="*/ 194734 w 1092390"/>
              <a:gd name="connsiteY10" fmla="*/ 187923 h 1483323"/>
              <a:gd name="connsiteX11" fmla="*/ 262467 w 1092390"/>
              <a:gd name="connsiteY11" fmla="*/ 162523 h 1483323"/>
              <a:gd name="connsiteX12" fmla="*/ 381000 w 1092390"/>
              <a:gd name="connsiteY12" fmla="*/ 137123 h 1483323"/>
              <a:gd name="connsiteX13" fmla="*/ 677334 w 1092390"/>
              <a:gd name="connsiteY13" fmla="*/ 128656 h 1483323"/>
              <a:gd name="connsiteX14" fmla="*/ 745067 w 1092390"/>
              <a:gd name="connsiteY14" fmla="*/ 120189 h 1483323"/>
              <a:gd name="connsiteX15" fmla="*/ 812800 w 1092390"/>
              <a:gd name="connsiteY15" fmla="*/ 103256 h 1483323"/>
              <a:gd name="connsiteX16" fmla="*/ 1058334 w 1092390"/>
              <a:gd name="connsiteY16" fmla="*/ 94789 h 1483323"/>
              <a:gd name="connsiteX17" fmla="*/ 1049867 w 1092390"/>
              <a:gd name="connsiteY17" fmla="*/ 69389 h 1483323"/>
              <a:gd name="connsiteX18" fmla="*/ 990600 w 1092390"/>
              <a:gd name="connsiteY18" fmla="*/ 18589 h 1483323"/>
              <a:gd name="connsiteX19" fmla="*/ 965200 w 1092390"/>
              <a:gd name="connsiteY19" fmla="*/ 1656 h 1483323"/>
              <a:gd name="connsiteX20" fmla="*/ 1024467 w 1092390"/>
              <a:gd name="connsiteY20" fmla="*/ 43989 h 1483323"/>
              <a:gd name="connsiteX21" fmla="*/ 1041400 w 1092390"/>
              <a:gd name="connsiteY21" fmla="*/ 60923 h 1483323"/>
              <a:gd name="connsiteX22" fmla="*/ 1058334 w 1092390"/>
              <a:gd name="connsiteY22" fmla="*/ 103256 h 1483323"/>
              <a:gd name="connsiteX23" fmla="*/ 1092200 w 1092390"/>
              <a:gd name="connsiteY23" fmla="*/ 128656 h 1483323"/>
              <a:gd name="connsiteX24" fmla="*/ 1049867 w 1092390"/>
              <a:gd name="connsiteY24" fmla="*/ 145589 h 1483323"/>
              <a:gd name="connsiteX25" fmla="*/ 990600 w 1092390"/>
              <a:gd name="connsiteY25" fmla="*/ 187923 h 1483323"/>
              <a:gd name="connsiteX26" fmla="*/ 956734 w 1092390"/>
              <a:gd name="connsiteY26" fmla="*/ 213323 h 1483323"/>
              <a:gd name="connsiteX27" fmla="*/ 939800 w 1092390"/>
              <a:gd name="connsiteY27" fmla="*/ 230256 h 1483323"/>
              <a:gd name="connsiteX28" fmla="*/ 1016000 w 1092390"/>
              <a:gd name="connsiteY28" fmla="*/ 204856 h 1483323"/>
              <a:gd name="connsiteX29" fmla="*/ 1066800 w 1092390"/>
              <a:gd name="connsiteY29" fmla="*/ 162523 h 1483323"/>
              <a:gd name="connsiteX30" fmla="*/ 1092200 w 1092390"/>
              <a:gd name="connsiteY30" fmla="*/ 137123 h 1483323"/>
              <a:gd name="connsiteX31" fmla="*/ 1041400 w 1092390"/>
              <a:gd name="connsiteY31" fmla="*/ 60923 h 1483323"/>
              <a:gd name="connsiteX32" fmla="*/ 1032934 w 1092390"/>
              <a:gd name="connsiteY32" fmla="*/ 60923 h 148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92390" h="1483323">
                <a:moveTo>
                  <a:pt x="76200" y="1483323"/>
                </a:moveTo>
                <a:cubicBezTo>
                  <a:pt x="67733" y="1429701"/>
                  <a:pt x="59972" y="1375962"/>
                  <a:pt x="50800" y="1322456"/>
                </a:cubicBezTo>
                <a:cubicBezTo>
                  <a:pt x="43037" y="1277174"/>
                  <a:pt x="31472" y="1232529"/>
                  <a:pt x="25400" y="1186989"/>
                </a:cubicBezTo>
                <a:cubicBezTo>
                  <a:pt x="20165" y="1147725"/>
                  <a:pt x="21474" y="1107807"/>
                  <a:pt x="16934" y="1068456"/>
                </a:cubicBezTo>
                <a:cubicBezTo>
                  <a:pt x="12999" y="1034348"/>
                  <a:pt x="5645" y="1000723"/>
                  <a:pt x="0" y="966856"/>
                </a:cubicBezTo>
                <a:cubicBezTo>
                  <a:pt x="12500" y="679367"/>
                  <a:pt x="-628" y="687305"/>
                  <a:pt x="25400" y="518123"/>
                </a:cubicBezTo>
                <a:cubicBezTo>
                  <a:pt x="28010" y="501156"/>
                  <a:pt x="29703" y="483977"/>
                  <a:pt x="33867" y="467323"/>
                </a:cubicBezTo>
                <a:cubicBezTo>
                  <a:pt x="38196" y="450007"/>
                  <a:pt x="45156" y="433456"/>
                  <a:pt x="50800" y="416523"/>
                </a:cubicBezTo>
                <a:cubicBezTo>
                  <a:pt x="60248" y="350391"/>
                  <a:pt x="53623" y="360076"/>
                  <a:pt x="84667" y="297989"/>
                </a:cubicBezTo>
                <a:cubicBezTo>
                  <a:pt x="92026" y="283270"/>
                  <a:pt x="99964" y="268646"/>
                  <a:pt x="110067" y="255656"/>
                </a:cubicBezTo>
                <a:cubicBezTo>
                  <a:pt x="130113" y="229882"/>
                  <a:pt x="166612" y="201984"/>
                  <a:pt x="194734" y="187923"/>
                </a:cubicBezTo>
                <a:cubicBezTo>
                  <a:pt x="216301" y="177139"/>
                  <a:pt x="239452" y="169715"/>
                  <a:pt x="262467" y="162523"/>
                </a:cubicBezTo>
                <a:cubicBezTo>
                  <a:pt x="282167" y="156367"/>
                  <a:pt x="354960" y="138393"/>
                  <a:pt x="381000" y="137123"/>
                </a:cubicBezTo>
                <a:cubicBezTo>
                  <a:pt x="479701" y="132308"/>
                  <a:pt x="578556" y="131478"/>
                  <a:pt x="677334" y="128656"/>
                </a:cubicBezTo>
                <a:cubicBezTo>
                  <a:pt x="699912" y="125834"/>
                  <a:pt x="722703" y="124382"/>
                  <a:pt x="745067" y="120189"/>
                </a:cubicBezTo>
                <a:cubicBezTo>
                  <a:pt x="767941" y="115900"/>
                  <a:pt x="789604" y="105137"/>
                  <a:pt x="812800" y="103256"/>
                </a:cubicBezTo>
                <a:cubicBezTo>
                  <a:pt x="894425" y="96638"/>
                  <a:pt x="976489" y="97611"/>
                  <a:pt x="1058334" y="94789"/>
                </a:cubicBezTo>
                <a:cubicBezTo>
                  <a:pt x="1055512" y="86322"/>
                  <a:pt x="1054818" y="76815"/>
                  <a:pt x="1049867" y="69389"/>
                </a:cubicBezTo>
                <a:cubicBezTo>
                  <a:pt x="1038678" y="52605"/>
                  <a:pt x="1005539" y="29260"/>
                  <a:pt x="990600" y="18589"/>
                </a:cubicBezTo>
                <a:cubicBezTo>
                  <a:pt x="982320" y="12675"/>
                  <a:pt x="958005" y="-5539"/>
                  <a:pt x="965200" y="1656"/>
                </a:cubicBezTo>
                <a:cubicBezTo>
                  <a:pt x="989040" y="25496"/>
                  <a:pt x="1000426" y="24756"/>
                  <a:pt x="1024467" y="43989"/>
                </a:cubicBezTo>
                <a:cubicBezTo>
                  <a:pt x="1030700" y="48976"/>
                  <a:pt x="1035756" y="55278"/>
                  <a:pt x="1041400" y="60923"/>
                </a:cubicBezTo>
                <a:cubicBezTo>
                  <a:pt x="1047045" y="75034"/>
                  <a:pt x="1049215" y="91098"/>
                  <a:pt x="1058334" y="103256"/>
                </a:cubicBezTo>
                <a:cubicBezTo>
                  <a:pt x="1066801" y="114545"/>
                  <a:pt x="1094968" y="114819"/>
                  <a:pt x="1092200" y="128656"/>
                </a:cubicBezTo>
                <a:cubicBezTo>
                  <a:pt x="1089219" y="143559"/>
                  <a:pt x="1063755" y="139416"/>
                  <a:pt x="1049867" y="145589"/>
                </a:cubicBezTo>
                <a:cubicBezTo>
                  <a:pt x="998769" y="168300"/>
                  <a:pt x="1031112" y="153198"/>
                  <a:pt x="990600" y="187923"/>
                </a:cubicBezTo>
                <a:cubicBezTo>
                  <a:pt x="979886" y="197106"/>
                  <a:pt x="967574" y="204289"/>
                  <a:pt x="956734" y="213323"/>
                </a:cubicBezTo>
                <a:cubicBezTo>
                  <a:pt x="950602" y="218433"/>
                  <a:pt x="931898" y="231385"/>
                  <a:pt x="939800" y="230256"/>
                </a:cubicBezTo>
                <a:cubicBezTo>
                  <a:pt x="966305" y="226469"/>
                  <a:pt x="1016000" y="204856"/>
                  <a:pt x="1016000" y="204856"/>
                </a:cubicBezTo>
                <a:cubicBezTo>
                  <a:pt x="1090207" y="130649"/>
                  <a:pt x="996074" y="221460"/>
                  <a:pt x="1066800" y="162523"/>
                </a:cubicBezTo>
                <a:cubicBezTo>
                  <a:pt x="1075998" y="154858"/>
                  <a:pt x="1083733" y="145590"/>
                  <a:pt x="1092200" y="137123"/>
                </a:cubicBezTo>
                <a:cubicBezTo>
                  <a:pt x="1080106" y="116966"/>
                  <a:pt x="1059039" y="78562"/>
                  <a:pt x="1041400" y="60923"/>
                </a:cubicBezTo>
                <a:cubicBezTo>
                  <a:pt x="1039405" y="58928"/>
                  <a:pt x="1035756" y="60923"/>
                  <a:pt x="1032934" y="60923"/>
                </a:cubicBezTo>
              </a:path>
            </a:pathLst>
          </a:cu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658554D-ECE8-4895-BB1E-C3531AB385B4}"/>
              </a:ext>
            </a:extLst>
          </p:cNvPr>
          <p:cNvSpPr/>
          <p:nvPr/>
        </p:nvSpPr>
        <p:spPr>
          <a:xfrm>
            <a:off x="8280589" y="2353613"/>
            <a:ext cx="347961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Controlador USB + Ethernet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80179D6-2BF5-4998-B824-9F043C746695}"/>
              </a:ext>
            </a:extLst>
          </p:cNvPr>
          <p:cNvSpPr/>
          <p:nvPr/>
        </p:nvSpPr>
        <p:spPr>
          <a:xfrm>
            <a:off x="3776323" y="2319803"/>
            <a:ext cx="347961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40 pinos de GPIO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440577D3-F02B-453C-8CA0-54C4E382F4C1}"/>
              </a:ext>
            </a:extLst>
          </p:cNvPr>
          <p:cNvSpPr/>
          <p:nvPr/>
        </p:nvSpPr>
        <p:spPr>
          <a:xfrm>
            <a:off x="304800" y="2775994"/>
            <a:ext cx="282786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CPU 4 cores 64bits 1.4GHz</a:t>
            </a:r>
          </a:p>
          <a:p>
            <a:r>
              <a:rPr lang="pt-BR" sz="1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CPU Videocore 4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E7CB709-AD00-4B01-B501-A4B749A49AEC}"/>
              </a:ext>
            </a:extLst>
          </p:cNvPr>
          <p:cNvSpPr/>
          <p:nvPr/>
        </p:nvSpPr>
        <p:spPr>
          <a:xfrm>
            <a:off x="2253721" y="4270249"/>
            <a:ext cx="126768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Porta DSI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FDFC459-8864-438B-83D6-27C9453C4184}"/>
              </a:ext>
            </a:extLst>
          </p:cNvPr>
          <p:cNvSpPr/>
          <p:nvPr/>
        </p:nvSpPr>
        <p:spPr>
          <a:xfrm>
            <a:off x="1294407" y="5286021"/>
            <a:ext cx="232700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Regulador Tensão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285FC75-EC5E-4408-88E4-9564A36A3438}"/>
              </a:ext>
            </a:extLst>
          </p:cNvPr>
          <p:cNvSpPr/>
          <p:nvPr/>
        </p:nvSpPr>
        <p:spPr>
          <a:xfrm>
            <a:off x="1456268" y="5932424"/>
            <a:ext cx="257510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Entrada alimentação</a:t>
            </a:r>
          </a:p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Micro USB 5V 1A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38C8E517-22A6-48C7-ABF3-4551EC1CC558}"/>
              </a:ext>
            </a:extLst>
          </p:cNvPr>
          <p:cNvSpPr/>
          <p:nvPr/>
        </p:nvSpPr>
        <p:spPr>
          <a:xfrm>
            <a:off x="4523511" y="6308008"/>
            <a:ext cx="126768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HDMI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9D27ADD0-D50B-43C6-B885-A391FC0147D8}"/>
              </a:ext>
            </a:extLst>
          </p:cNvPr>
          <p:cNvSpPr/>
          <p:nvPr/>
        </p:nvSpPr>
        <p:spPr>
          <a:xfrm>
            <a:off x="5649578" y="6569138"/>
            <a:ext cx="126768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Porta CSI</a:t>
            </a: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4873186C-F3AC-4B45-BEC2-6F92216E4331}"/>
              </a:ext>
            </a:extLst>
          </p:cNvPr>
          <p:cNvSpPr/>
          <p:nvPr/>
        </p:nvSpPr>
        <p:spPr>
          <a:xfrm>
            <a:off x="6172200" y="6248400"/>
            <a:ext cx="211667" cy="342289"/>
          </a:xfrm>
          <a:custGeom>
            <a:avLst/>
            <a:gdLst>
              <a:gd name="connsiteX0" fmla="*/ 84667 w 211667"/>
              <a:gd name="connsiteY0" fmla="*/ 0 h 342289"/>
              <a:gd name="connsiteX1" fmla="*/ 76200 w 211667"/>
              <a:gd name="connsiteY1" fmla="*/ 338667 h 342289"/>
              <a:gd name="connsiteX2" fmla="*/ 59267 w 211667"/>
              <a:gd name="connsiteY2" fmla="*/ 287867 h 342289"/>
              <a:gd name="connsiteX3" fmla="*/ 16933 w 211667"/>
              <a:gd name="connsiteY3" fmla="*/ 228600 h 342289"/>
              <a:gd name="connsiteX4" fmla="*/ 0 w 211667"/>
              <a:gd name="connsiteY4" fmla="*/ 203200 h 342289"/>
              <a:gd name="connsiteX5" fmla="*/ 42333 w 211667"/>
              <a:gd name="connsiteY5" fmla="*/ 262467 h 342289"/>
              <a:gd name="connsiteX6" fmla="*/ 76200 w 211667"/>
              <a:gd name="connsiteY6" fmla="*/ 321733 h 342289"/>
              <a:gd name="connsiteX7" fmla="*/ 101600 w 211667"/>
              <a:gd name="connsiteY7" fmla="*/ 338667 h 342289"/>
              <a:gd name="connsiteX8" fmla="*/ 160867 w 211667"/>
              <a:gd name="connsiteY8" fmla="*/ 270933 h 342289"/>
              <a:gd name="connsiteX9" fmla="*/ 211667 w 211667"/>
              <a:gd name="connsiteY9" fmla="*/ 220133 h 34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1667" h="342289">
                <a:moveTo>
                  <a:pt x="84667" y="0"/>
                </a:moveTo>
                <a:cubicBezTo>
                  <a:pt x="81845" y="112889"/>
                  <a:pt x="86125" y="226180"/>
                  <a:pt x="76200" y="338667"/>
                </a:cubicBezTo>
                <a:cubicBezTo>
                  <a:pt x="74631" y="356447"/>
                  <a:pt x="67250" y="303832"/>
                  <a:pt x="59267" y="287867"/>
                </a:cubicBezTo>
                <a:cubicBezTo>
                  <a:pt x="27931" y="225198"/>
                  <a:pt x="59840" y="280089"/>
                  <a:pt x="16933" y="228600"/>
                </a:cubicBezTo>
                <a:cubicBezTo>
                  <a:pt x="10419" y="220783"/>
                  <a:pt x="0" y="193024"/>
                  <a:pt x="0" y="203200"/>
                </a:cubicBezTo>
                <a:cubicBezTo>
                  <a:pt x="0" y="231046"/>
                  <a:pt x="29152" y="244014"/>
                  <a:pt x="42333" y="262467"/>
                </a:cubicBezTo>
                <a:cubicBezTo>
                  <a:pt x="58932" y="285705"/>
                  <a:pt x="56205" y="301738"/>
                  <a:pt x="76200" y="321733"/>
                </a:cubicBezTo>
                <a:cubicBezTo>
                  <a:pt x="83395" y="328928"/>
                  <a:pt x="93133" y="333022"/>
                  <a:pt x="101600" y="338667"/>
                </a:cubicBezTo>
                <a:cubicBezTo>
                  <a:pt x="213482" y="249160"/>
                  <a:pt x="94159" y="354317"/>
                  <a:pt x="160867" y="270933"/>
                </a:cubicBezTo>
                <a:cubicBezTo>
                  <a:pt x="175827" y="252233"/>
                  <a:pt x="211667" y="220133"/>
                  <a:pt x="211667" y="220133"/>
                </a:cubicBezTo>
              </a:path>
            </a:pathLst>
          </a:cu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865495AB-0B37-4E51-802B-EC21A2D2A1E0}"/>
              </a:ext>
            </a:extLst>
          </p:cNvPr>
          <p:cNvSpPr/>
          <p:nvPr/>
        </p:nvSpPr>
        <p:spPr>
          <a:xfrm>
            <a:off x="6807631" y="6326293"/>
            <a:ext cx="244571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P2 </a:t>
            </a:r>
            <a:r>
              <a:rPr lang="pt-BR" sz="16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Audio</a:t>
            </a:r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+ </a:t>
            </a:r>
            <a:r>
              <a:rPr lang="pt-BR" sz="16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Video</a:t>
            </a:r>
            <a:endParaRPr lang="pt-BR" sz="16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9EE60F14-B4DD-45F4-9693-A1E232738C7F}"/>
              </a:ext>
            </a:extLst>
          </p:cNvPr>
          <p:cNvSpPr/>
          <p:nvPr/>
        </p:nvSpPr>
        <p:spPr>
          <a:xfrm>
            <a:off x="364447" y="2126791"/>
            <a:ext cx="26327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Raspberry Pi 3 B</a:t>
            </a:r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FF0AB813-9E3A-4478-A02B-6720BFE8B51C}"/>
              </a:ext>
            </a:extLst>
          </p:cNvPr>
          <p:cNvSpPr/>
          <p:nvPr/>
        </p:nvSpPr>
        <p:spPr>
          <a:xfrm>
            <a:off x="3572933" y="3239762"/>
            <a:ext cx="383128" cy="494038"/>
          </a:xfrm>
          <a:custGeom>
            <a:avLst/>
            <a:gdLst>
              <a:gd name="connsiteX0" fmla="*/ 101600 w 383128"/>
              <a:gd name="connsiteY0" fmla="*/ 11438 h 494038"/>
              <a:gd name="connsiteX1" fmla="*/ 355600 w 383128"/>
              <a:gd name="connsiteY1" fmla="*/ 45305 h 494038"/>
              <a:gd name="connsiteX2" fmla="*/ 372534 w 383128"/>
              <a:gd name="connsiteY2" fmla="*/ 79171 h 494038"/>
              <a:gd name="connsiteX3" fmla="*/ 381000 w 383128"/>
              <a:gd name="connsiteY3" fmla="*/ 121505 h 494038"/>
              <a:gd name="connsiteX4" fmla="*/ 330200 w 383128"/>
              <a:gd name="connsiteY4" fmla="*/ 426305 h 494038"/>
              <a:gd name="connsiteX5" fmla="*/ 270934 w 383128"/>
              <a:gd name="connsiteY5" fmla="*/ 477105 h 494038"/>
              <a:gd name="connsiteX6" fmla="*/ 93134 w 383128"/>
              <a:gd name="connsiteY6" fmla="*/ 494038 h 494038"/>
              <a:gd name="connsiteX7" fmla="*/ 50800 w 383128"/>
              <a:gd name="connsiteY7" fmla="*/ 477105 h 494038"/>
              <a:gd name="connsiteX8" fmla="*/ 0 w 383128"/>
              <a:gd name="connsiteY8" fmla="*/ 383971 h 494038"/>
              <a:gd name="connsiteX9" fmla="*/ 8467 w 383128"/>
              <a:gd name="connsiteY9" fmla="*/ 155371 h 494038"/>
              <a:gd name="connsiteX10" fmla="*/ 25400 w 383128"/>
              <a:gd name="connsiteY10" fmla="*/ 79171 h 494038"/>
              <a:gd name="connsiteX11" fmla="*/ 50800 w 383128"/>
              <a:gd name="connsiteY11" fmla="*/ 53771 h 494038"/>
              <a:gd name="connsiteX12" fmla="*/ 177800 w 383128"/>
              <a:gd name="connsiteY12" fmla="*/ 53771 h 49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128" h="494038">
                <a:moveTo>
                  <a:pt x="101600" y="11438"/>
                </a:moveTo>
                <a:cubicBezTo>
                  <a:pt x="193932" y="14858"/>
                  <a:pt x="299558" y="-33151"/>
                  <a:pt x="355600" y="45305"/>
                </a:cubicBezTo>
                <a:cubicBezTo>
                  <a:pt x="362936" y="55575"/>
                  <a:pt x="366889" y="67882"/>
                  <a:pt x="372534" y="79171"/>
                </a:cubicBezTo>
                <a:cubicBezTo>
                  <a:pt x="375356" y="93282"/>
                  <a:pt x="381411" y="107120"/>
                  <a:pt x="381000" y="121505"/>
                </a:cubicBezTo>
                <a:cubicBezTo>
                  <a:pt x="375247" y="322853"/>
                  <a:pt x="408130" y="322400"/>
                  <a:pt x="330200" y="426305"/>
                </a:cubicBezTo>
                <a:cubicBezTo>
                  <a:pt x="304008" y="461227"/>
                  <a:pt x="311356" y="461947"/>
                  <a:pt x="270934" y="477105"/>
                </a:cubicBezTo>
                <a:cubicBezTo>
                  <a:pt x="222270" y="495354"/>
                  <a:pt x="117223" y="492621"/>
                  <a:pt x="93134" y="494038"/>
                </a:cubicBezTo>
                <a:cubicBezTo>
                  <a:pt x="79023" y="488394"/>
                  <a:pt x="62238" y="487113"/>
                  <a:pt x="50800" y="477105"/>
                </a:cubicBezTo>
                <a:cubicBezTo>
                  <a:pt x="40389" y="467995"/>
                  <a:pt x="4310" y="392591"/>
                  <a:pt x="0" y="383971"/>
                </a:cubicBezTo>
                <a:cubicBezTo>
                  <a:pt x="2822" y="307771"/>
                  <a:pt x="3854" y="231484"/>
                  <a:pt x="8467" y="155371"/>
                </a:cubicBezTo>
                <a:cubicBezTo>
                  <a:pt x="8774" y="150304"/>
                  <a:pt x="16511" y="92505"/>
                  <a:pt x="25400" y="79171"/>
                </a:cubicBezTo>
                <a:cubicBezTo>
                  <a:pt x="32042" y="69208"/>
                  <a:pt x="38989" y="55739"/>
                  <a:pt x="50800" y="53771"/>
                </a:cubicBezTo>
                <a:cubicBezTo>
                  <a:pt x="92557" y="46811"/>
                  <a:pt x="135467" y="53771"/>
                  <a:pt x="177800" y="53771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9326164B-5938-4FC1-B30F-8D2654001104}"/>
              </a:ext>
            </a:extLst>
          </p:cNvPr>
          <p:cNvSpPr/>
          <p:nvPr/>
        </p:nvSpPr>
        <p:spPr>
          <a:xfrm>
            <a:off x="2870200" y="3522133"/>
            <a:ext cx="635000" cy="457200"/>
          </a:xfrm>
          <a:custGeom>
            <a:avLst/>
            <a:gdLst>
              <a:gd name="connsiteX0" fmla="*/ 635000 w 635000"/>
              <a:gd name="connsiteY0" fmla="*/ 0 h 457200"/>
              <a:gd name="connsiteX1" fmla="*/ 541867 w 635000"/>
              <a:gd name="connsiteY1" fmla="*/ 25400 h 457200"/>
              <a:gd name="connsiteX2" fmla="*/ 516467 w 635000"/>
              <a:gd name="connsiteY2" fmla="*/ 33867 h 457200"/>
              <a:gd name="connsiteX3" fmla="*/ 457200 w 635000"/>
              <a:gd name="connsiteY3" fmla="*/ 42334 h 457200"/>
              <a:gd name="connsiteX4" fmla="*/ 372533 w 635000"/>
              <a:gd name="connsiteY4" fmla="*/ 84667 h 457200"/>
              <a:gd name="connsiteX5" fmla="*/ 364067 w 635000"/>
              <a:gd name="connsiteY5" fmla="*/ 118534 h 457200"/>
              <a:gd name="connsiteX6" fmla="*/ 347133 w 635000"/>
              <a:gd name="connsiteY6" fmla="*/ 169334 h 457200"/>
              <a:gd name="connsiteX7" fmla="*/ 330200 w 635000"/>
              <a:gd name="connsiteY7" fmla="*/ 237067 h 457200"/>
              <a:gd name="connsiteX8" fmla="*/ 287867 w 635000"/>
              <a:gd name="connsiteY8" fmla="*/ 304800 h 457200"/>
              <a:gd name="connsiteX9" fmla="*/ 270933 w 635000"/>
              <a:gd name="connsiteY9" fmla="*/ 338667 h 457200"/>
              <a:gd name="connsiteX10" fmla="*/ 237067 w 635000"/>
              <a:gd name="connsiteY10" fmla="*/ 347134 h 457200"/>
              <a:gd name="connsiteX11" fmla="*/ 33867 w 635000"/>
              <a:gd name="connsiteY11" fmla="*/ 338667 h 457200"/>
              <a:gd name="connsiteX12" fmla="*/ 59267 w 635000"/>
              <a:gd name="connsiteY12" fmla="*/ 321734 h 457200"/>
              <a:gd name="connsiteX13" fmla="*/ 101600 w 635000"/>
              <a:gd name="connsiteY13" fmla="*/ 270934 h 457200"/>
              <a:gd name="connsiteX14" fmla="*/ 135467 w 635000"/>
              <a:gd name="connsiteY14" fmla="*/ 237067 h 457200"/>
              <a:gd name="connsiteX15" fmla="*/ 118533 w 635000"/>
              <a:gd name="connsiteY15" fmla="*/ 262467 h 457200"/>
              <a:gd name="connsiteX16" fmla="*/ 67733 w 635000"/>
              <a:gd name="connsiteY16" fmla="*/ 296334 h 457200"/>
              <a:gd name="connsiteX17" fmla="*/ 33867 w 635000"/>
              <a:gd name="connsiteY17" fmla="*/ 321734 h 457200"/>
              <a:gd name="connsiteX18" fmla="*/ 0 w 635000"/>
              <a:gd name="connsiteY18" fmla="*/ 364067 h 457200"/>
              <a:gd name="connsiteX19" fmla="*/ 50800 w 635000"/>
              <a:gd name="connsiteY19" fmla="*/ 397934 h 457200"/>
              <a:gd name="connsiteX20" fmla="*/ 76200 w 635000"/>
              <a:gd name="connsiteY20" fmla="*/ 414867 h 457200"/>
              <a:gd name="connsiteX21" fmla="*/ 101600 w 635000"/>
              <a:gd name="connsiteY21" fmla="*/ 423334 h 457200"/>
              <a:gd name="connsiteX22" fmla="*/ 127000 w 635000"/>
              <a:gd name="connsiteY22" fmla="*/ 440267 h 457200"/>
              <a:gd name="connsiteX23" fmla="*/ 160867 w 635000"/>
              <a:gd name="connsiteY2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5000" h="457200">
                <a:moveTo>
                  <a:pt x="635000" y="0"/>
                </a:moveTo>
                <a:cubicBezTo>
                  <a:pt x="558526" y="30591"/>
                  <a:pt x="628219" y="6211"/>
                  <a:pt x="541867" y="25400"/>
                </a:cubicBezTo>
                <a:cubicBezTo>
                  <a:pt x="533155" y="27336"/>
                  <a:pt x="525218" y="32117"/>
                  <a:pt x="516467" y="33867"/>
                </a:cubicBezTo>
                <a:cubicBezTo>
                  <a:pt x="496898" y="37781"/>
                  <a:pt x="476956" y="39512"/>
                  <a:pt x="457200" y="42334"/>
                </a:cubicBezTo>
                <a:cubicBezTo>
                  <a:pt x="393013" y="63729"/>
                  <a:pt x="420679" y="48558"/>
                  <a:pt x="372533" y="84667"/>
                </a:cubicBezTo>
                <a:cubicBezTo>
                  <a:pt x="369711" y="95956"/>
                  <a:pt x="367411" y="107388"/>
                  <a:pt x="364067" y="118534"/>
                </a:cubicBezTo>
                <a:cubicBezTo>
                  <a:pt x="358938" y="135631"/>
                  <a:pt x="350633" y="151831"/>
                  <a:pt x="347133" y="169334"/>
                </a:cubicBezTo>
                <a:cubicBezTo>
                  <a:pt x="344648" y="181757"/>
                  <a:pt x="338423" y="221992"/>
                  <a:pt x="330200" y="237067"/>
                </a:cubicBezTo>
                <a:cubicBezTo>
                  <a:pt x="317451" y="260441"/>
                  <a:pt x="299774" y="280986"/>
                  <a:pt x="287867" y="304800"/>
                </a:cubicBezTo>
                <a:cubicBezTo>
                  <a:pt x="282222" y="316089"/>
                  <a:pt x="280629" y="330587"/>
                  <a:pt x="270933" y="338667"/>
                </a:cubicBezTo>
                <a:cubicBezTo>
                  <a:pt x="261994" y="346116"/>
                  <a:pt x="248356" y="344312"/>
                  <a:pt x="237067" y="347134"/>
                </a:cubicBezTo>
                <a:cubicBezTo>
                  <a:pt x="169334" y="344312"/>
                  <a:pt x="100978" y="348254"/>
                  <a:pt x="33867" y="338667"/>
                </a:cubicBezTo>
                <a:cubicBezTo>
                  <a:pt x="23794" y="337228"/>
                  <a:pt x="51450" y="328248"/>
                  <a:pt x="59267" y="321734"/>
                </a:cubicBezTo>
                <a:cubicBezTo>
                  <a:pt x="103306" y="285035"/>
                  <a:pt x="68300" y="309784"/>
                  <a:pt x="101600" y="270934"/>
                </a:cubicBezTo>
                <a:cubicBezTo>
                  <a:pt x="111990" y="258812"/>
                  <a:pt x="144323" y="223783"/>
                  <a:pt x="135467" y="237067"/>
                </a:cubicBezTo>
                <a:cubicBezTo>
                  <a:pt x="129822" y="245534"/>
                  <a:pt x="126191" y="255766"/>
                  <a:pt x="118533" y="262467"/>
                </a:cubicBezTo>
                <a:cubicBezTo>
                  <a:pt x="103217" y="275868"/>
                  <a:pt x="84014" y="284123"/>
                  <a:pt x="67733" y="296334"/>
                </a:cubicBezTo>
                <a:cubicBezTo>
                  <a:pt x="56444" y="304801"/>
                  <a:pt x="44707" y="312700"/>
                  <a:pt x="33867" y="321734"/>
                </a:cubicBezTo>
                <a:cubicBezTo>
                  <a:pt x="15768" y="336817"/>
                  <a:pt x="13674" y="343556"/>
                  <a:pt x="0" y="364067"/>
                </a:cubicBezTo>
                <a:lnTo>
                  <a:pt x="50800" y="397934"/>
                </a:lnTo>
                <a:cubicBezTo>
                  <a:pt x="59267" y="403578"/>
                  <a:pt x="66547" y="411649"/>
                  <a:pt x="76200" y="414867"/>
                </a:cubicBezTo>
                <a:cubicBezTo>
                  <a:pt x="84667" y="417689"/>
                  <a:pt x="93618" y="419343"/>
                  <a:pt x="101600" y="423334"/>
                </a:cubicBezTo>
                <a:cubicBezTo>
                  <a:pt x="110701" y="427885"/>
                  <a:pt x="118165" y="435219"/>
                  <a:pt x="127000" y="440267"/>
                </a:cubicBezTo>
                <a:cubicBezTo>
                  <a:pt x="137959" y="446529"/>
                  <a:pt x="160867" y="457200"/>
                  <a:pt x="160867" y="45720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AF3B2FD8-EF29-42B8-B8CB-C256CD89344F}"/>
              </a:ext>
            </a:extLst>
          </p:cNvPr>
          <p:cNvSpPr/>
          <p:nvPr/>
        </p:nvSpPr>
        <p:spPr>
          <a:xfrm>
            <a:off x="583910" y="3733800"/>
            <a:ext cx="22368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Antena Blue + </a:t>
            </a:r>
            <a:r>
              <a:rPr lang="pt-BR" sz="16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Wifi</a:t>
            </a:r>
            <a:endParaRPr lang="pt-BR" sz="16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6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2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6" grpId="0" animBg="1"/>
      <p:bldP spid="28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/>
      <p:bldP spid="44" grpId="0" animBg="1"/>
      <p:bldP spid="47" grpId="0" animBg="1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83588-6FCA-49A8-A471-2CFE6911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da placa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3F5DF4-E185-4570-8144-66A056A0C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8" t="10675" r="11753" b="12451"/>
          <a:stretch/>
        </p:blipFill>
        <p:spPr>
          <a:xfrm>
            <a:off x="3604590" y="2937935"/>
            <a:ext cx="4982820" cy="3335866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6A4C6F1D-A21C-407B-9147-B486C10A31BF}"/>
              </a:ext>
            </a:extLst>
          </p:cNvPr>
          <p:cNvSpPr/>
          <p:nvPr/>
        </p:nvSpPr>
        <p:spPr>
          <a:xfrm>
            <a:off x="5573287" y="3690445"/>
            <a:ext cx="1089980" cy="1025488"/>
          </a:xfrm>
          <a:custGeom>
            <a:avLst/>
            <a:gdLst>
              <a:gd name="connsiteX0" fmla="*/ 581980 w 1089980"/>
              <a:gd name="connsiteY0" fmla="*/ 102622 h 1025488"/>
              <a:gd name="connsiteX1" fmla="*/ 158646 w 1089980"/>
              <a:gd name="connsiteY1" fmla="*/ 111088 h 1025488"/>
              <a:gd name="connsiteX2" fmla="*/ 116313 w 1089980"/>
              <a:gd name="connsiteY2" fmla="*/ 128022 h 1025488"/>
              <a:gd name="connsiteX3" fmla="*/ 73980 w 1089980"/>
              <a:gd name="connsiteY3" fmla="*/ 161888 h 1025488"/>
              <a:gd name="connsiteX4" fmla="*/ 31646 w 1089980"/>
              <a:gd name="connsiteY4" fmla="*/ 204222 h 1025488"/>
              <a:gd name="connsiteX5" fmla="*/ 23180 w 1089980"/>
              <a:gd name="connsiteY5" fmla="*/ 229622 h 1025488"/>
              <a:gd name="connsiteX6" fmla="*/ 6246 w 1089980"/>
              <a:gd name="connsiteY6" fmla="*/ 322755 h 1025488"/>
              <a:gd name="connsiteX7" fmla="*/ 14713 w 1089980"/>
              <a:gd name="connsiteY7" fmla="*/ 441288 h 1025488"/>
              <a:gd name="connsiteX8" fmla="*/ 23180 w 1089980"/>
              <a:gd name="connsiteY8" fmla="*/ 500555 h 1025488"/>
              <a:gd name="connsiteX9" fmla="*/ 57046 w 1089980"/>
              <a:gd name="connsiteY9" fmla="*/ 940822 h 1025488"/>
              <a:gd name="connsiteX10" fmla="*/ 192513 w 1089980"/>
              <a:gd name="connsiteY10" fmla="*/ 1000088 h 1025488"/>
              <a:gd name="connsiteX11" fmla="*/ 327980 w 1089980"/>
              <a:gd name="connsiteY11" fmla="*/ 1025488 h 1025488"/>
              <a:gd name="connsiteX12" fmla="*/ 751313 w 1089980"/>
              <a:gd name="connsiteY12" fmla="*/ 1017022 h 1025488"/>
              <a:gd name="connsiteX13" fmla="*/ 827513 w 1089980"/>
              <a:gd name="connsiteY13" fmla="*/ 1008555 h 1025488"/>
              <a:gd name="connsiteX14" fmla="*/ 1022246 w 1089980"/>
              <a:gd name="connsiteY14" fmla="*/ 991622 h 1025488"/>
              <a:gd name="connsiteX15" fmla="*/ 1064580 w 1089980"/>
              <a:gd name="connsiteY15" fmla="*/ 957755 h 1025488"/>
              <a:gd name="connsiteX16" fmla="*/ 1089980 w 1089980"/>
              <a:gd name="connsiteY16" fmla="*/ 856155 h 1025488"/>
              <a:gd name="connsiteX17" fmla="*/ 1073046 w 1089980"/>
              <a:gd name="connsiteY17" fmla="*/ 712222 h 1025488"/>
              <a:gd name="connsiteX18" fmla="*/ 1056113 w 1089980"/>
              <a:gd name="connsiteY18" fmla="*/ 636022 h 1025488"/>
              <a:gd name="connsiteX19" fmla="*/ 1047646 w 1089980"/>
              <a:gd name="connsiteY19" fmla="*/ 483622 h 1025488"/>
              <a:gd name="connsiteX20" fmla="*/ 1039180 w 1089980"/>
              <a:gd name="connsiteY20" fmla="*/ 212688 h 1025488"/>
              <a:gd name="connsiteX21" fmla="*/ 1030713 w 1089980"/>
              <a:gd name="connsiteY21" fmla="*/ 170355 h 1025488"/>
              <a:gd name="connsiteX22" fmla="*/ 1013780 w 1089980"/>
              <a:gd name="connsiteY22" fmla="*/ 128022 h 1025488"/>
              <a:gd name="connsiteX23" fmla="*/ 946046 w 1089980"/>
              <a:gd name="connsiteY23" fmla="*/ 60288 h 1025488"/>
              <a:gd name="connsiteX24" fmla="*/ 869846 w 1089980"/>
              <a:gd name="connsiteY24" fmla="*/ 34888 h 1025488"/>
              <a:gd name="connsiteX25" fmla="*/ 742846 w 1089980"/>
              <a:gd name="connsiteY25" fmla="*/ 1022 h 1025488"/>
              <a:gd name="connsiteX26" fmla="*/ 480380 w 1089980"/>
              <a:gd name="connsiteY26" fmla="*/ 1022 h 102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89980" h="1025488">
                <a:moveTo>
                  <a:pt x="581980" y="102622"/>
                </a:moveTo>
                <a:cubicBezTo>
                  <a:pt x="440869" y="105444"/>
                  <a:pt x="299576" y="103401"/>
                  <a:pt x="158646" y="111088"/>
                </a:cubicBezTo>
                <a:cubicBezTo>
                  <a:pt x="143470" y="111916"/>
                  <a:pt x="129345" y="120203"/>
                  <a:pt x="116313" y="128022"/>
                </a:cubicBezTo>
                <a:cubicBezTo>
                  <a:pt x="100817" y="137319"/>
                  <a:pt x="87412" y="149799"/>
                  <a:pt x="73980" y="161888"/>
                </a:cubicBezTo>
                <a:cubicBezTo>
                  <a:pt x="59146" y="175238"/>
                  <a:pt x="45757" y="190111"/>
                  <a:pt x="31646" y="204222"/>
                </a:cubicBezTo>
                <a:cubicBezTo>
                  <a:pt x="28824" y="212689"/>
                  <a:pt x="25344" y="220964"/>
                  <a:pt x="23180" y="229622"/>
                </a:cubicBezTo>
                <a:cubicBezTo>
                  <a:pt x="17262" y="253294"/>
                  <a:pt x="10021" y="300104"/>
                  <a:pt x="6246" y="322755"/>
                </a:cubicBezTo>
                <a:cubicBezTo>
                  <a:pt x="9068" y="362266"/>
                  <a:pt x="10957" y="401855"/>
                  <a:pt x="14713" y="441288"/>
                </a:cubicBezTo>
                <a:cubicBezTo>
                  <a:pt x="16605" y="461154"/>
                  <a:pt x="22455" y="480612"/>
                  <a:pt x="23180" y="500555"/>
                </a:cubicBezTo>
                <a:cubicBezTo>
                  <a:pt x="25830" y="573437"/>
                  <a:pt x="-49015" y="834761"/>
                  <a:pt x="57046" y="940822"/>
                </a:cubicBezTo>
                <a:cubicBezTo>
                  <a:pt x="94592" y="978368"/>
                  <a:pt x="140466" y="985217"/>
                  <a:pt x="192513" y="1000088"/>
                </a:cubicBezTo>
                <a:cubicBezTo>
                  <a:pt x="245679" y="1015278"/>
                  <a:pt x="275563" y="1018000"/>
                  <a:pt x="327980" y="1025488"/>
                </a:cubicBezTo>
                <a:lnTo>
                  <a:pt x="751313" y="1017022"/>
                </a:lnTo>
                <a:cubicBezTo>
                  <a:pt x="776855" y="1016156"/>
                  <a:pt x="802068" y="1010940"/>
                  <a:pt x="827513" y="1008555"/>
                </a:cubicBezTo>
                <a:lnTo>
                  <a:pt x="1022246" y="991622"/>
                </a:lnTo>
                <a:cubicBezTo>
                  <a:pt x="1036357" y="980333"/>
                  <a:pt x="1053485" y="972020"/>
                  <a:pt x="1064580" y="957755"/>
                </a:cubicBezTo>
                <a:cubicBezTo>
                  <a:pt x="1083751" y="933107"/>
                  <a:pt x="1086157" y="882915"/>
                  <a:pt x="1089980" y="856155"/>
                </a:cubicBezTo>
                <a:cubicBezTo>
                  <a:pt x="1084335" y="808177"/>
                  <a:pt x="1080392" y="759969"/>
                  <a:pt x="1073046" y="712222"/>
                </a:cubicBezTo>
                <a:cubicBezTo>
                  <a:pt x="1069089" y="686505"/>
                  <a:pt x="1058986" y="661882"/>
                  <a:pt x="1056113" y="636022"/>
                </a:cubicBezTo>
                <a:cubicBezTo>
                  <a:pt x="1050494" y="585455"/>
                  <a:pt x="1049679" y="534460"/>
                  <a:pt x="1047646" y="483622"/>
                </a:cubicBezTo>
                <a:cubicBezTo>
                  <a:pt x="1044035" y="393339"/>
                  <a:pt x="1044057" y="302912"/>
                  <a:pt x="1039180" y="212688"/>
                </a:cubicBezTo>
                <a:cubicBezTo>
                  <a:pt x="1038403" y="198318"/>
                  <a:pt x="1034848" y="184139"/>
                  <a:pt x="1030713" y="170355"/>
                </a:cubicBezTo>
                <a:cubicBezTo>
                  <a:pt x="1026346" y="155798"/>
                  <a:pt x="1021599" y="141054"/>
                  <a:pt x="1013780" y="128022"/>
                </a:cubicBezTo>
                <a:cubicBezTo>
                  <a:pt x="995596" y="97716"/>
                  <a:pt x="975240" y="78534"/>
                  <a:pt x="946046" y="60288"/>
                </a:cubicBezTo>
                <a:cubicBezTo>
                  <a:pt x="901436" y="32407"/>
                  <a:pt x="922131" y="50976"/>
                  <a:pt x="869846" y="34888"/>
                </a:cubicBezTo>
                <a:cubicBezTo>
                  <a:pt x="804358" y="14738"/>
                  <a:pt x="808661" y="2754"/>
                  <a:pt x="742846" y="1022"/>
                </a:cubicBezTo>
                <a:cubicBezTo>
                  <a:pt x="655388" y="-1279"/>
                  <a:pt x="567869" y="1022"/>
                  <a:pt x="480380" y="1022"/>
                </a:cubicBez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301A6055-F072-437B-A9D1-60F1BE007399}"/>
              </a:ext>
            </a:extLst>
          </p:cNvPr>
          <p:cNvSpPr/>
          <p:nvPr/>
        </p:nvSpPr>
        <p:spPr>
          <a:xfrm>
            <a:off x="5892800" y="2522642"/>
            <a:ext cx="448733" cy="1261958"/>
          </a:xfrm>
          <a:custGeom>
            <a:avLst/>
            <a:gdLst>
              <a:gd name="connsiteX0" fmla="*/ 448733 w 448733"/>
              <a:gd name="connsiteY0" fmla="*/ 1261958 h 1261958"/>
              <a:gd name="connsiteX1" fmla="*/ 440267 w 448733"/>
              <a:gd name="connsiteY1" fmla="*/ 245958 h 1261958"/>
              <a:gd name="connsiteX2" fmla="*/ 431800 w 448733"/>
              <a:gd name="connsiteY2" fmla="*/ 212091 h 1261958"/>
              <a:gd name="connsiteX3" fmla="*/ 406400 w 448733"/>
              <a:gd name="connsiteY3" fmla="*/ 152825 h 1261958"/>
              <a:gd name="connsiteX4" fmla="*/ 364067 w 448733"/>
              <a:gd name="connsiteY4" fmla="*/ 110491 h 1261958"/>
              <a:gd name="connsiteX5" fmla="*/ 8467 w 448733"/>
              <a:gd name="connsiteY5" fmla="*/ 102025 h 1261958"/>
              <a:gd name="connsiteX6" fmla="*/ 42333 w 448733"/>
              <a:gd name="connsiteY6" fmla="*/ 85091 h 1261958"/>
              <a:gd name="connsiteX7" fmla="*/ 118533 w 448733"/>
              <a:gd name="connsiteY7" fmla="*/ 42758 h 1261958"/>
              <a:gd name="connsiteX8" fmla="*/ 135467 w 448733"/>
              <a:gd name="connsiteY8" fmla="*/ 17358 h 1261958"/>
              <a:gd name="connsiteX9" fmla="*/ 135467 w 448733"/>
              <a:gd name="connsiteY9" fmla="*/ 8891 h 1261958"/>
              <a:gd name="connsiteX10" fmla="*/ 67733 w 448733"/>
              <a:gd name="connsiteY10" fmla="*/ 59691 h 1261958"/>
              <a:gd name="connsiteX11" fmla="*/ 16933 w 448733"/>
              <a:gd name="connsiteY11" fmla="*/ 102025 h 1261958"/>
              <a:gd name="connsiteX12" fmla="*/ 0 w 448733"/>
              <a:gd name="connsiteY12" fmla="*/ 127425 h 1261958"/>
              <a:gd name="connsiteX13" fmla="*/ 50800 w 448733"/>
              <a:gd name="connsiteY13" fmla="*/ 161291 h 1261958"/>
              <a:gd name="connsiteX14" fmla="*/ 101600 w 448733"/>
              <a:gd name="connsiteY14" fmla="*/ 195158 h 1261958"/>
              <a:gd name="connsiteX15" fmla="*/ 143933 w 448733"/>
              <a:gd name="connsiteY15" fmla="*/ 220558 h 126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8733" h="1261958">
                <a:moveTo>
                  <a:pt x="448733" y="1261958"/>
                </a:moveTo>
                <a:cubicBezTo>
                  <a:pt x="445911" y="923291"/>
                  <a:pt x="445729" y="584592"/>
                  <a:pt x="440267" y="245958"/>
                </a:cubicBezTo>
                <a:cubicBezTo>
                  <a:pt x="440079" y="234323"/>
                  <a:pt x="434997" y="223280"/>
                  <a:pt x="431800" y="212091"/>
                </a:cubicBezTo>
                <a:cubicBezTo>
                  <a:pt x="426928" y="195040"/>
                  <a:pt x="416596" y="165934"/>
                  <a:pt x="406400" y="152825"/>
                </a:cubicBezTo>
                <a:cubicBezTo>
                  <a:pt x="394148" y="137072"/>
                  <a:pt x="384018" y="110966"/>
                  <a:pt x="364067" y="110491"/>
                </a:cubicBezTo>
                <a:lnTo>
                  <a:pt x="8467" y="102025"/>
                </a:lnTo>
                <a:cubicBezTo>
                  <a:pt x="19756" y="96380"/>
                  <a:pt x="31510" y="91585"/>
                  <a:pt x="42333" y="85091"/>
                </a:cubicBezTo>
                <a:cubicBezTo>
                  <a:pt x="115112" y="41423"/>
                  <a:pt x="67444" y="59788"/>
                  <a:pt x="118533" y="42758"/>
                </a:cubicBezTo>
                <a:cubicBezTo>
                  <a:pt x="124178" y="34291"/>
                  <a:pt x="128272" y="24553"/>
                  <a:pt x="135467" y="17358"/>
                </a:cubicBezTo>
                <a:cubicBezTo>
                  <a:pt x="151880" y="945"/>
                  <a:pt x="184915" y="-7590"/>
                  <a:pt x="135467" y="8891"/>
                </a:cubicBezTo>
                <a:cubicBezTo>
                  <a:pt x="112889" y="25824"/>
                  <a:pt x="91215" y="44036"/>
                  <a:pt x="67733" y="59691"/>
                </a:cubicBezTo>
                <a:cubicBezTo>
                  <a:pt x="42759" y="76341"/>
                  <a:pt x="37304" y="77579"/>
                  <a:pt x="16933" y="102025"/>
                </a:cubicBezTo>
                <a:cubicBezTo>
                  <a:pt x="10419" y="109842"/>
                  <a:pt x="5644" y="118958"/>
                  <a:pt x="0" y="127425"/>
                </a:cubicBezTo>
                <a:cubicBezTo>
                  <a:pt x="32950" y="176851"/>
                  <a:pt x="-3874" y="133954"/>
                  <a:pt x="50800" y="161291"/>
                </a:cubicBezTo>
                <a:cubicBezTo>
                  <a:pt x="69003" y="170392"/>
                  <a:pt x="84667" y="183869"/>
                  <a:pt x="101600" y="195158"/>
                </a:cubicBezTo>
                <a:cubicBezTo>
                  <a:pt x="132248" y="215590"/>
                  <a:pt x="117900" y="207541"/>
                  <a:pt x="143933" y="220558"/>
                </a:cubicBezTo>
              </a:path>
            </a:pathLst>
          </a:cu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2C7E994F-EB5C-44BA-AEC1-AF7339BBF4A8}"/>
              </a:ext>
            </a:extLst>
          </p:cNvPr>
          <p:cNvSpPr/>
          <p:nvPr/>
        </p:nvSpPr>
        <p:spPr>
          <a:xfrm>
            <a:off x="7416800" y="3293102"/>
            <a:ext cx="1134533" cy="838631"/>
          </a:xfrm>
          <a:custGeom>
            <a:avLst/>
            <a:gdLst>
              <a:gd name="connsiteX0" fmla="*/ 304800 w 1134533"/>
              <a:gd name="connsiteY0" fmla="*/ 8898 h 838631"/>
              <a:gd name="connsiteX1" fmla="*/ 635000 w 1134533"/>
              <a:gd name="connsiteY1" fmla="*/ 431 h 838631"/>
              <a:gd name="connsiteX2" fmla="*/ 1092200 w 1134533"/>
              <a:gd name="connsiteY2" fmla="*/ 25831 h 838631"/>
              <a:gd name="connsiteX3" fmla="*/ 1109133 w 1134533"/>
              <a:gd name="connsiteY3" fmla="*/ 51231 h 838631"/>
              <a:gd name="connsiteX4" fmla="*/ 1117600 w 1134533"/>
              <a:gd name="connsiteY4" fmla="*/ 76631 h 838631"/>
              <a:gd name="connsiteX5" fmla="*/ 1134533 w 1134533"/>
              <a:gd name="connsiteY5" fmla="*/ 169765 h 838631"/>
              <a:gd name="connsiteX6" fmla="*/ 1126067 w 1134533"/>
              <a:gd name="connsiteY6" fmla="*/ 245965 h 838631"/>
              <a:gd name="connsiteX7" fmla="*/ 1109133 w 1134533"/>
              <a:gd name="connsiteY7" fmla="*/ 288298 h 838631"/>
              <a:gd name="connsiteX8" fmla="*/ 1100667 w 1134533"/>
              <a:gd name="connsiteY8" fmla="*/ 322165 h 838631"/>
              <a:gd name="connsiteX9" fmla="*/ 1092200 w 1134533"/>
              <a:gd name="connsiteY9" fmla="*/ 347565 h 838631"/>
              <a:gd name="connsiteX10" fmla="*/ 1075267 w 1134533"/>
              <a:gd name="connsiteY10" fmla="*/ 491498 h 838631"/>
              <a:gd name="connsiteX11" fmla="*/ 1066800 w 1134533"/>
              <a:gd name="connsiteY11" fmla="*/ 567698 h 838631"/>
              <a:gd name="connsiteX12" fmla="*/ 1058333 w 1134533"/>
              <a:gd name="connsiteY12" fmla="*/ 669298 h 838631"/>
              <a:gd name="connsiteX13" fmla="*/ 1049867 w 1134533"/>
              <a:gd name="connsiteY13" fmla="*/ 737031 h 838631"/>
              <a:gd name="connsiteX14" fmla="*/ 990600 w 1134533"/>
              <a:gd name="connsiteY14" fmla="*/ 787831 h 838631"/>
              <a:gd name="connsiteX15" fmla="*/ 956733 w 1134533"/>
              <a:gd name="connsiteY15" fmla="*/ 796298 h 838631"/>
              <a:gd name="connsiteX16" fmla="*/ 787400 w 1134533"/>
              <a:gd name="connsiteY16" fmla="*/ 821698 h 838631"/>
              <a:gd name="connsiteX17" fmla="*/ 406400 w 1134533"/>
              <a:gd name="connsiteY17" fmla="*/ 838631 h 838631"/>
              <a:gd name="connsiteX18" fmla="*/ 76200 w 1134533"/>
              <a:gd name="connsiteY18" fmla="*/ 830165 h 838631"/>
              <a:gd name="connsiteX19" fmla="*/ 59267 w 1134533"/>
              <a:gd name="connsiteY19" fmla="*/ 804765 h 838631"/>
              <a:gd name="connsiteX20" fmla="*/ 33867 w 1134533"/>
              <a:gd name="connsiteY20" fmla="*/ 779365 h 838631"/>
              <a:gd name="connsiteX21" fmla="*/ 16933 w 1134533"/>
              <a:gd name="connsiteY21" fmla="*/ 737031 h 838631"/>
              <a:gd name="connsiteX22" fmla="*/ 0 w 1134533"/>
              <a:gd name="connsiteY22" fmla="*/ 601565 h 838631"/>
              <a:gd name="connsiteX23" fmla="*/ 8467 w 1134533"/>
              <a:gd name="connsiteY23" fmla="*/ 483031 h 838631"/>
              <a:gd name="connsiteX24" fmla="*/ 25400 w 1134533"/>
              <a:gd name="connsiteY24" fmla="*/ 449165 h 838631"/>
              <a:gd name="connsiteX25" fmla="*/ 76200 w 1134533"/>
              <a:gd name="connsiteY25" fmla="*/ 372965 h 838631"/>
              <a:gd name="connsiteX26" fmla="*/ 101600 w 1134533"/>
              <a:gd name="connsiteY26" fmla="*/ 330631 h 838631"/>
              <a:gd name="connsiteX27" fmla="*/ 127000 w 1134533"/>
              <a:gd name="connsiteY27" fmla="*/ 296765 h 838631"/>
              <a:gd name="connsiteX28" fmla="*/ 143933 w 1134533"/>
              <a:gd name="connsiteY28" fmla="*/ 262898 h 838631"/>
              <a:gd name="connsiteX29" fmla="*/ 160867 w 1134533"/>
              <a:gd name="connsiteY29" fmla="*/ 237498 h 838631"/>
              <a:gd name="connsiteX30" fmla="*/ 203200 w 1134533"/>
              <a:gd name="connsiteY30" fmla="*/ 161298 h 838631"/>
              <a:gd name="connsiteX31" fmla="*/ 220133 w 1134533"/>
              <a:gd name="connsiteY31" fmla="*/ 135898 h 838631"/>
              <a:gd name="connsiteX32" fmla="*/ 237067 w 1134533"/>
              <a:gd name="connsiteY32" fmla="*/ 102031 h 838631"/>
              <a:gd name="connsiteX33" fmla="*/ 372533 w 1134533"/>
              <a:gd name="connsiteY33" fmla="*/ 93565 h 83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134533" h="838631">
                <a:moveTo>
                  <a:pt x="304800" y="8898"/>
                </a:moveTo>
                <a:cubicBezTo>
                  <a:pt x="414867" y="6076"/>
                  <a:pt x="524923" y="-1936"/>
                  <a:pt x="635000" y="431"/>
                </a:cubicBezTo>
                <a:cubicBezTo>
                  <a:pt x="787600" y="3713"/>
                  <a:pt x="940434" y="9570"/>
                  <a:pt x="1092200" y="25831"/>
                </a:cubicBezTo>
                <a:cubicBezTo>
                  <a:pt x="1102318" y="26915"/>
                  <a:pt x="1104582" y="42130"/>
                  <a:pt x="1109133" y="51231"/>
                </a:cubicBezTo>
                <a:cubicBezTo>
                  <a:pt x="1113124" y="59213"/>
                  <a:pt x="1115148" y="68050"/>
                  <a:pt x="1117600" y="76631"/>
                </a:cubicBezTo>
                <a:cubicBezTo>
                  <a:pt x="1129007" y="116553"/>
                  <a:pt x="1127681" y="121797"/>
                  <a:pt x="1134533" y="169765"/>
                </a:cubicBezTo>
                <a:cubicBezTo>
                  <a:pt x="1131711" y="195165"/>
                  <a:pt x="1131422" y="220976"/>
                  <a:pt x="1126067" y="245965"/>
                </a:cubicBezTo>
                <a:cubicBezTo>
                  <a:pt x="1122883" y="260826"/>
                  <a:pt x="1113939" y="273880"/>
                  <a:pt x="1109133" y="288298"/>
                </a:cubicBezTo>
                <a:cubicBezTo>
                  <a:pt x="1105453" y="299337"/>
                  <a:pt x="1103864" y="310976"/>
                  <a:pt x="1100667" y="322165"/>
                </a:cubicBezTo>
                <a:cubicBezTo>
                  <a:pt x="1098215" y="330746"/>
                  <a:pt x="1094136" y="338853"/>
                  <a:pt x="1092200" y="347565"/>
                </a:cubicBezTo>
                <a:cubicBezTo>
                  <a:pt x="1081311" y="396565"/>
                  <a:pt x="1080380" y="440371"/>
                  <a:pt x="1075267" y="491498"/>
                </a:cubicBezTo>
                <a:cubicBezTo>
                  <a:pt x="1072724" y="516927"/>
                  <a:pt x="1069223" y="542257"/>
                  <a:pt x="1066800" y="567698"/>
                </a:cubicBezTo>
                <a:cubicBezTo>
                  <a:pt x="1063578" y="601529"/>
                  <a:pt x="1061714" y="635483"/>
                  <a:pt x="1058333" y="669298"/>
                </a:cubicBezTo>
                <a:cubicBezTo>
                  <a:pt x="1056069" y="691938"/>
                  <a:pt x="1057643" y="715648"/>
                  <a:pt x="1049867" y="737031"/>
                </a:cubicBezTo>
                <a:cubicBezTo>
                  <a:pt x="1046101" y="747387"/>
                  <a:pt x="996790" y="784736"/>
                  <a:pt x="990600" y="787831"/>
                </a:cubicBezTo>
                <a:cubicBezTo>
                  <a:pt x="980192" y="793035"/>
                  <a:pt x="967879" y="792954"/>
                  <a:pt x="956733" y="796298"/>
                </a:cubicBezTo>
                <a:cubicBezTo>
                  <a:pt x="861607" y="824836"/>
                  <a:pt x="938709" y="814004"/>
                  <a:pt x="787400" y="821698"/>
                </a:cubicBezTo>
                <a:lnTo>
                  <a:pt x="406400" y="838631"/>
                </a:lnTo>
                <a:cubicBezTo>
                  <a:pt x="296333" y="835809"/>
                  <a:pt x="185783" y="840856"/>
                  <a:pt x="76200" y="830165"/>
                </a:cubicBezTo>
                <a:cubicBezTo>
                  <a:pt x="66072" y="829177"/>
                  <a:pt x="65781" y="812582"/>
                  <a:pt x="59267" y="804765"/>
                </a:cubicBezTo>
                <a:cubicBezTo>
                  <a:pt x="51602" y="795567"/>
                  <a:pt x="42334" y="787832"/>
                  <a:pt x="33867" y="779365"/>
                </a:cubicBezTo>
                <a:cubicBezTo>
                  <a:pt x="28222" y="765254"/>
                  <a:pt x="21300" y="751588"/>
                  <a:pt x="16933" y="737031"/>
                </a:cubicBezTo>
                <a:cubicBezTo>
                  <a:pt x="5524" y="699002"/>
                  <a:pt x="2903" y="633493"/>
                  <a:pt x="0" y="601565"/>
                </a:cubicBezTo>
                <a:cubicBezTo>
                  <a:pt x="2822" y="562054"/>
                  <a:pt x="1955" y="522104"/>
                  <a:pt x="8467" y="483031"/>
                </a:cubicBezTo>
                <a:cubicBezTo>
                  <a:pt x="10542" y="470582"/>
                  <a:pt x="19271" y="460198"/>
                  <a:pt x="25400" y="449165"/>
                </a:cubicBezTo>
                <a:cubicBezTo>
                  <a:pt x="66403" y="375359"/>
                  <a:pt x="33772" y="436607"/>
                  <a:pt x="76200" y="372965"/>
                </a:cubicBezTo>
                <a:cubicBezTo>
                  <a:pt x="85328" y="359272"/>
                  <a:pt x="92472" y="344324"/>
                  <a:pt x="101600" y="330631"/>
                </a:cubicBezTo>
                <a:cubicBezTo>
                  <a:pt x="109427" y="318890"/>
                  <a:pt x="119521" y="308731"/>
                  <a:pt x="127000" y="296765"/>
                </a:cubicBezTo>
                <a:cubicBezTo>
                  <a:pt x="133689" y="286062"/>
                  <a:pt x="137671" y="273856"/>
                  <a:pt x="143933" y="262898"/>
                </a:cubicBezTo>
                <a:cubicBezTo>
                  <a:pt x="148982" y="254063"/>
                  <a:pt x="155474" y="246127"/>
                  <a:pt x="160867" y="237498"/>
                </a:cubicBezTo>
                <a:cubicBezTo>
                  <a:pt x="231353" y="124723"/>
                  <a:pt x="149309" y="255610"/>
                  <a:pt x="203200" y="161298"/>
                </a:cubicBezTo>
                <a:cubicBezTo>
                  <a:pt x="208248" y="152463"/>
                  <a:pt x="215084" y="144733"/>
                  <a:pt x="220133" y="135898"/>
                </a:cubicBezTo>
                <a:cubicBezTo>
                  <a:pt x="226395" y="124939"/>
                  <a:pt x="226364" y="108720"/>
                  <a:pt x="237067" y="102031"/>
                </a:cubicBezTo>
                <a:cubicBezTo>
                  <a:pt x="258036" y="88926"/>
                  <a:pt x="365507" y="93565"/>
                  <a:pt x="372533" y="93565"/>
                </a:cubicBez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291ACF58-A3C8-43E7-8234-61710846433D}"/>
              </a:ext>
            </a:extLst>
          </p:cNvPr>
          <p:cNvSpPr/>
          <p:nvPr/>
        </p:nvSpPr>
        <p:spPr>
          <a:xfrm>
            <a:off x="7535333" y="4114800"/>
            <a:ext cx="1183777" cy="896639"/>
          </a:xfrm>
          <a:custGeom>
            <a:avLst/>
            <a:gdLst>
              <a:gd name="connsiteX0" fmla="*/ 753534 w 1183777"/>
              <a:gd name="connsiteY0" fmla="*/ 838200 h 896639"/>
              <a:gd name="connsiteX1" fmla="*/ 1109134 w 1183777"/>
              <a:gd name="connsiteY1" fmla="*/ 804333 h 896639"/>
              <a:gd name="connsiteX2" fmla="*/ 1134534 w 1183777"/>
              <a:gd name="connsiteY2" fmla="*/ 778933 h 896639"/>
              <a:gd name="connsiteX3" fmla="*/ 1151467 w 1183777"/>
              <a:gd name="connsiteY3" fmla="*/ 736600 h 896639"/>
              <a:gd name="connsiteX4" fmla="*/ 1159934 w 1183777"/>
              <a:gd name="connsiteY4" fmla="*/ 203200 h 896639"/>
              <a:gd name="connsiteX5" fmla="*/ 1143000 w 1183777"/>
              <a:gd name="connsiteY5" fmla="*/ 135467 h 896639"/>
              <a:gd name="connsiteX6" fmla="*/ 1109134 w 1183777"/>
              <a:gd name="connsiteY6" fmla="*/ 59267 h 896639"/>
              <a:gd name="connsiteX7" fmla="*/ 1075267 w 1183777"/>
              <a:gd name="connsiteY7" fmla="*/ 33867 h 896639"/>
              <a:gd name="connsiteX8" fmla="*/ 1049867 w 1183777"/>
              <a:gd name="connsiteY8" fmla="*/ 16933 h 896639"/>
              <a:gd name="connsiteX9" fmla="*/ 982134 w 1183777"/>
              <a:gd name="connsiteY9" fmla="*/ 0 h 896639"/>
              <a:gd name="connsiteX10" fmla="*/ 812800 w 1183777"/>
              <a:gd name="connsiteY10" fmla="*/ 8467 h 896639"/>
              <a:gd name="connsiteX11" fmla="*/ 728134 w 1183777"/>
              <a:gd name="connsiteY11" fmla="*/ 16933 h 896639"/>
              <a:gd name="connsiteX12" fmla="*/ 177800 w 1183777"/>
              <a:gd name="connsiteY12" fmla="*/ 25400 h 896639"/>
              <a:gd name="connsiteX13" fmla="*/ 67734 w 1183777"/>
              <a:gd name="connsiteY13" fmla="*/ 50800 h 896639"/>
              <a:gd name="connsiteX14" fmla="*/ 59267 w 1183777"/>
              <a:gd name="connsiteY14" fmla="*/ 84667 h 896639"/>
              <a:gd name="connsiteX15" fmla="*/ 33867 w 1183777"/>
              <a:gd name="connsiteY15" fmla="*/ 143933 h 896639"/>
              <a:gd name="connsiteX16" fmla="*/ 16934 w 1183777"/>
              <a:gd name="connsiteY16" fmla="*/ 296333 h 896639"/>
              <a:gd name="connsiteX17" fmla="*/ 0 w 1183777"/>
              <a:gd name="connsiteY17" fmla="*/ 364067 h 896639"/>
              <a:gd name="connsiteX18" fmla="*/ 8467 w 1183777"/>
              <a:gd name="connsiteY18" fmla="*/ 482600 h 896639"/>
              <a:gd name="connsiteX19" fmla="*/ 16934 w 1183777"/>
              <a:gd name="connsiteY19" fmla="*/ 541867 h 896639"/>
              <a:gd name="connsiteX20" fmla="*/ 25400 w 1183777"/>
              <a:gd name="connsiteY20" fmla="*/ 660400 h 896639"/>
              <a:gd name="connsiteX21" fmla="*/ 42334 w 1183777"/>
              <a:gd name="connsiteY21" fmla="*/ 711200 h 896639"/>
              <a:gd name="connsiteX22" fmla="*/ 50800 w 1183777"/>
              <a:gd name="connsiteY22" fmla="*/ 753533 h 896639"/>
              <a:gd name="connsiteX23" fmla="*/ 76200 w 1183777"/>
              <a:gd name="connsiteY23" fmla="*/ 787400 h 896639"/>
              <a:gd name="connsiteX24" fmla="*/ 160867 w 1183777"/>
              <a:gd name="connsiteY24" fmla="*/ 838200 h 896639"/>
              <a:gd name="connsiteX25" fmla="*/ 609600 w 1183777"/>
              <a:gd name="connsiteY25" fmla="*/ 846667 h 896639"/>
              <a:gd name="connsiteX26" fmla="*/ 626534 w 1183777"/>
              <a:gd name="connsiteY26" fmla="*/ 863600 h 896639"/>
              <a:gd name="connsiteX27" fmla="*/ 804334 w 1183777"/>
              <a:gd name="connsiteY27" fmla="*/ 889000 h 896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83777" h="896639">
                <a:moveTo>
                  <a:pt x="753534" y="838200"/>
                </a:moveTo>
                <a:cubicBezTo>
                  <a:pt x="972020" y="832450"/>
                  <a:pt x="1004877" y="893695"/>
                  <a:pt x="1109134" y="804333"/>
                </a:cubicBezTo>
                <a:cubicBezTo>
                  <a:pt x="1118225" y="796541"/>
                  <a:pt x="1126067" y="787400"/>
                  <a:pt x="1134534" y="778933"/>
                </a:cubicBezTo>
                <a:cubicBezTo>
                  <a:pt x="1140178" y="764822"/>
                  <a:pt x="1146661" y="751018"/>
                  <a:pt x="1151467" y="736600"/>
                </a:cubicBezTo>
                <a:cubicBezTo>
                  <a:pt x="1211428" y="556712"/>
                  <a:pt x="1171810" y="456557"/>
                  <a:pt x="1159934" y="203200"/>
                </a:cubicBezTo>
                <a:cubicBezTo>
                  <a:pt x="1158844" y="179953"/>
                  <a:pt x="1151643" y="157075"/>
                  <a:pt x="1143000" y="135467"/>
                </a:cubicBezTo>
                <a:cubicBezTo>
                  <a:pt x="1139238" y="126063"/>
                  <a:pt x="1118034" y="69650"/>
                  <a:pt x="1109134" y="59267"/>
                </a:cubicBezTo>
                <a:cubicBezTo>
                  <a:pt x="1099950" y="48553"/>
                  <a:pt x="1086750" y="42069"/>
                  <a:pt x="1075267" y="33867"/>
                </a:cubicBezTo>
                <a:cubicBezTo>
                  <a:pt x="1066987" y="27952"/>
                  <a:pt x="1059430" y="20411"/>
                  <a:pt x="1049867" y="16933"/>
                </a:cubicBezTo>
                <a:cubicBezTo>
                  <a:pt x="1027996" y="8980"/>
                  <a:pt x="982134" y="0"/>
                  <a:pt x="982134" y="0"/>
                </a:cubicBezTo>
                <a:lnTo>
                  <a:pt x="812800" y="8467"/>
                </a:lnTo>
                <a:cubicBezTo>
                  <a:pt x="784500" y="10354"/>
                  <a:pt x="756487" y="16177"/>
                  <a:pt x="728134" y="16933"/>
                </a:cubicBezTo>
                <a:cubicBezTo>
                  <a:pt x="544733" y="21824"/>
                  <a:pt x="361245" y="22578"/>
                  <a:pt x="177800" y="25400"/>
                </a:cubicBezTo>
                <a:cubicBezTo>
                  <a:pt x="158037" y="28223"/>
                  <a:pt x="86328" y="34862"/>
                  <a:pt x="67734" y="50800"/>
                </a:cubicBezTo>
                <a:cubicBezTo>
                  <a:pt x="58899" y="58373"/>
                  <a:pt x="62464" y="73478"/>
                  <a:pt x="59267" y="84667"/>
                </a:cubicBezTo>
                <a:cubicBezTo>
                  <a:pt x="50962" y="113734"/>
                  <a:pt x="48918" y="113831"/>
                  <a:pt x="33867" y="143933"/>
                </a:cubicBezTo>
                <a:cubicBezTo>
                  <a:pt x="31675" y="165856"/>
                  <a:pt x="22068" y="268952"/>
                  <a:pt x="16934" y="296333"/>
                </a:cubicBezTo>
                <a:cubicBezTo>
                  <a:pt x="12645" y="319207"/>
                  <a:pt x="0" y="364067"/>
                  <a:pt x="0" y="364067"/>
                </a:cubicBezTo>
                <a:cubicBezTo>
                  <a:pt x="2822" y="403578"/>
                  <a:pt x="4711" y="443167"/>
                  <a:pt x="8467" y="482600"/>
                </a:cubicBezTo>
                <a:cubicBezTo>
                  <a:pt x="10359" y="502466"/>
                  <a:pt x="15042" y="522001"/>
                  <a:pt x="16934" y="541867"/>
                </a:cubicBezTo>
                <a:cubicBezTo>
                  <a:pt x="20689" y="581300"/>
                  <a:pt x="19524" y="621227"/>
                  <a:pt x="25400" y="660400"/>
                </a:cubicBezTo>
                <a:cubicBezTo>
                  <a:pt x="28048" y="678052"/>
                  <a:pt x="37638" y="693980"/>
                  <a:pt x="42334" y="711200"/>
                </a:cubicBezTo>
                <a:cubicBezTo>
                  <a:pt x="46120" y="725083"/>
                  <a:pt x="44956" y="740383"/>
                  <a:pt x="50800" y="753533"/>
                </a:cubicBezTo>
                <a:cubicBezTo>
                  <a:pt x="56531" y="766428"/>
                  <a:pt x="66825" y="776853"/>
                  <a:pt x="76200" y="787400"/>
                </a:cubicBezTo>
                <a:cubicBezTo>
                  <a:pt x="109660" y="825042"/>
                  <a:pt x="112702" y="836539"/>
                  <a:pt x="160867" y="838200"/>
                </a:cubicBezTo>
                <a:cubicBezTo>
                  <a:pt x="310382" y="843356"/>
                  <a:pt x="460022" y="843845"/>
                  <a:pt x="609600" y="846667"/>
                </a:cubicBezTo>
                <a:cubicBezTo>
                  <a:pt x="615245" y="852311"/>
                  <a:pt x="620402" y="858490"/>
                  <a:pt x="626534" y="863600"/>
                </a:cubicBezTo>
                <a:cubicBezTo>
                  <a:pt x="691559" y="917787"/>
                  <a:pt x="670848" y="889000"/>
                  <a:pt x="804334" y="889000"/>
                </a:cubicBez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AE3F46F-8CD5-4B4B-9E3A-1B30D9EA0B0B}"/>
              </a:ext>
            </a:extLst>
          </p:cNvPr>
          <p:cNvSpPr/>
          <p:nvPr/>
        </p:nvSpPr>
        <p:spPr>
          <a:xfrm>
            <a:off x="3429002" y="2467010"/>
            <a:ext cx="236331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Memória 1GB DDR2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D00FD18-3C91-49F0-8F27-3DB2D015E069}"/>
              </a:ext>
            </a:extLst>
          </p:cNvPr>
          <p:cNvSpPr/>
          <p:nvPr/>
        </p:nvSpPr>
        <p:spPr>
          <a:xfrm>
            <a:off x="8587410" y="3521168"/>
            <a:ext cx="196869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Chip Blue + </a:t>
            </a:r>
            <a:r>
              <a:rPr lang="pt-BR" sz="16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Wifi</a:t>
            </a:r>
            <a:endParaRPr lang="pt-BR" sz="16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73FB447-AFD8-4FB4-A175-4362D02C5DE9}"/>
              </a:ext>
            </a:extLst>
          </p:cNvPr>
          <p:cNvSpPr/>
          <p:nvPr/>
        </p:nvSpPr>
        <p:spPr>
          <a:xfrm>
            <a:off x="8719110" y="4393842"/>
            <a:ext cx="196869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Cartão </a:t>
            </a:r>
            <a:r>
              <a:rPr lang="pt-BR" sz="16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MicroSD</a:t>
            </a:r>
            <a:endParaRPr lang="pt-BR" sz="16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F3302AA-8F6B-4049-9366-64BF7B01B9CA}"/>
              </a:ext>
            </a:extLst>
          </p:cNvPr>
          <p:cNvSpPr/>
          <p:nvPr/>
        </p:nvSpPr>
        <p:spPr>
          <a:xfrm>
            <a:off x="364447" y="2126791"/>
            <a:ext cx="26327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Raspberry Pi 3 B verso</a:t>
            </a:r>
          </a:p>
        </p:txBody>
      </p:sp>
    </p:spTree>
    <p:extLst>
      <p:ext uri="{BB962C8B-B14F-4D97-AF65-F5344CB8AC3E}">
        <p14:creationId xmlns:p14="http://schemas.microsoft.com/office/powerpoint/2010/main" val="81834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6A429-6551-43DC-9E0D-858F83D6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da placa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F9BD05-08DE-42C7-A5EE-5A9AEA58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2" t="28148" r="4198" b="29013"/>
          <a:stretch/>
        </p:blipFill>
        <p:spPr>
          <a:xfrm rot="10800000">
            <a:off x="2971800" y="2870200"/>
            <a:ext cx="6248400" cy="293793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E5E7AE-EE55-4C9D-A4F5-A4F6BB2DCCCA}"/>
              </a:ext>
            </a:extLst>
          </p:cNvPr>
          <p:cNvSpPr/>
          <p:nvPr/>
        </p:nvSpPr>
        <p:spPr>
          <a:xfrm>
            <a:off x="364446" y="2126791"/>
            <a:ext cx="318308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Raspberry Pi Zero W</a:t>
            </a: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0056C46D-8189-4586-B6CD-F5147C565A33}"/>
              </a:ext>
            </a:extLst>
          </p:cNvPr>
          <p:cNvSpPr/>
          <p:nvPr/>
        </p:nvSpPr>
        <p:spPr>
          <a:xfrm>
            <a:off x="2978164" y="3445873"/>
            <a:ext cx="1442437" cy="1397060"/>
          </a:xfrm>
          <a:custGeom>
            <a:avLst/>
            <a:gdLst>
              <a:gd name="connsiteX0" fmla="*/ 535503 w 1442437"/>
              <a:gd name="connsiteY0" fmla="*/ 67794 h 1397060"/>
              <a:gd name="connsiteX1" fmla="*/ 1373703 w 1442437"/>
              <a:gd name="connsiteY1" fmla="*/ 84727 h 1397060"/>
              <a:gd name="connsiteX2" fmla="*/ 1424503 w 1442437"/>
              <a:gd name="connsiteY2" fmla="*/ 135527 h 1397060"/>
              <a:gd name="connsiteX3" fmla="*/ 1441436 w 1442437"/>
              <a:gd name="connsiteY3" fmla="*/ 381060 h 1397060"/>
              <a:gd name="connsiteX4" fmla="*/ 1432969 w 1442437"/>
              <a:gd name="connsiteY4" fmla="*/ 618127 h 1397060"/>
              <a:gd name="connsiteX5" fmla="*/ 1416036 w 1442437"/>
              <a:gd name="connsiteY5" fmla="*/ 677394 h 1397060"/>
              <a:gd name="connsiteX6" fmla="*/ 1407569 w 1442437"/>
              <a:gd name="connsiteY6" fmla="*/ 736660 h 1397060"/>
              <a:gd name="connsiteX7" fmla="*/ 1399103 w 1442437"/>
              <a:gd name="connsiteY7" fmla="*/ 787460 h 1397060"/>
              <a:gd name="connsiteX8" fmla="*/ 1390636 w 1442437"/>
              <a:gd name="connsiteY8" fmla="*/ 1092260 h 1397060"/>
              <a:gd name="connsiteX9" fmla="*/ 1373703 w 1442437"/>
              <a:gd name="connsiteY9" fmla="*/ 1126127 h 1397060"/>
              <a:gd name="connsiteX10" fmla="*/ 1348303 w 1442437"/>
              <a:gd name="connsiteY10" fmla="*/ 1210794 h 1397060"/>
              <a:gd name="connsiteX11" fmla="*/ 1297503 w 1442437"/>
              <a:gd name="connsiteY11" fmla="*/ 1270060 h 1397060"/>
              <a:gd name="connsiteX12" fmla="*/ 1221303 w 1442437"/>
              <a:gd name="connsiteY12" fmla="*/ 1329327 h 1397060"/>
              <a:gd name="connsiteX13" fmla="*/ 1170503 w 1442437"/>
              <a:gd name="connsiteY13" fmla="*/ 1337794 h 1397060"/>
              <a:gd name="connsiteX14" fmla="*/ 916503 w 1442437"/>
              <a:gd name="connsiteY14" fmla="*/ 1354727 h 1397060"/>
              <a:gd name="connsiteX15" fmla="*/ 848769 w 1442437"/>
              <a:gd name="connsiteY15" fmla="*/ 1363194 h 1397060"/>
              <a:gd name="connsiteX16" fmla="*/ 772569 w 1442437"/>
              <a:gd name="connsiteY16" fmla="*/ 1380127 h 1397060"/>
              <a:gd name="connsiteX17" fmla="*/ 670969 w 1442437"/>
              <a:gd name="connsiteY17" fmla="*/ 1388594 h 1397060"/>
              <a:gd name="connsiteX18" fmla="*/ 603236 w 1442437"/>
              <a:gd name="connsiteY18" fmla="*/ 1397060 h 1397060"/>
              <a:gd name="connsiteX19" fmla="*/ 196836 w 1442437"/>
              <a:gd name="connsiteY19" fmla="*/ 1388594 h 1397060"/>
              <a:gd name="connsiteX20" fmla="*/ 137569 w 1442437"/>
              <a:gd name="connsiteY20" fmla="*/ 1380127 h 1397060"/>
              <a:gd name="connsiteX21" fmla="*/ 52903 w 1442437"/>
              <a:gd name="connsiteY21" fmla="*/ 1320860 h 1397060"/>
              <a:gd name="connsiteX22" fmla="*/ 35969 w 1442437"/>
              <a:gd name="connsiteY22" fmla="*/ 1278527 h 1397060"/>
              <a:gd name="connsiteX23" fmla="*/ 35969 w 1442437"/>
              <a:gd name="connsiteY23" fmla="*/ 482660 h 1397060"/>
              <a:gd name="connsiteX24" fmla="*/ 52903 w 1442437"/>
              <a:gd name="connsiteY24" fmla="*/ 423394 h 1397060"/>
              <a:gd name="connsiteX25" fmla="*/ 61369 w 1442437"/>
              <a:gd name="connsiteY25" fmla="*/ 372594 h 1397060"/>
              <a:gd name="connsiteX26" fmla="*/ 103703 w 1442437"/>
              <a:gd name="connsiteY26" fmla="*/ 270994 h 1397060"/>
              <a:gd name="connsiteX27" fmla="*/ 162969 w 1442437"/>
              <a:gd name="connsiteY27" fmla="*/ 160927 h 1397060"/>
              <a:gd name="connsiteX28" fmla="*/ 222236 w 1442437"/>
              <a:gd name="connsiteY28" fmla="*/ 93194 h 1397060"/>
              <a:gd name="connsiteX29" fmla="*/ 256103 w 1442437"/>
              <a:gd name="connsiteY29" fmla="*/ 67794 h 1397060"/>
              <a:gd name="connsiteX30" fmla="*/ 281503 w 1442437"/>
              <a:gd name="connsiteY30" fmla="*/ 59327 h 1397060"/>
              <a:gd name="connsiteX31" fmla="*/ 467769 w 1442437"/>
              <a:gd name="connsiteY31" fmla="*/ 42394 h 1397060"/>
              <a:gd name="connsiteX32" fmla="*/ 535503 w 1442437"/>
              <a:gd name="connsiteY32" fmla="*/ 33927 h 1397060"/>
              <a:gd name="connsiteX33" fmla="*/ 569369 w 1442437"/>
              <a:gd name="connsiteY33" fmla="*/ 16994 h 1397060"/>
              <a:gd name="connsiteX34" fmla="*/ 594769 w 1442437"/>
              <a:gd name="connsiteY34" fmla="*/ 60 h 139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42437" h="1397060">
                <a:moveTo>
                  <a:pt x="535503" y="67794"/>
                </a:moveTo>
                <a:cubicBezTo>
                  <a:pt x="814903" y="73438"/>
                  <a:pt x="1094575" y="71177"/>
                  <a:pt x="1373703" y="84727"/>
                </a:cubicBezTo>
                <a:cubicBezTo>
                  <a:pt x="1395407" y="85781"/>
                  <a:pt x="1414382" y="120346"/>
                  <a:pt x="1424503" y="135527"/>
                </a:cubicBezTo>
                <a:cubicBezTo>
                  <a:pt x="1448621" y="232009"/>
                  <a:pt x="1441436" y="193499"/>
                  <a:pt x="1441436" y="381060"/>
                </a:cubicBezTo>
                <a:cubicBezTo>
                  <a:pt x="1441436" y="460133"/>
                  <a:pt x="1439722" y="539343"/>
                  <a:pt x="1432969" y="618127"/>
                </a:cubicBezTo>
                <a:cubicBezTo>
                  <a:pt x="1431214" y="638598"/>
                  <a:pt x="1420341" y="657304"/>
                  <a:pt x="1416036" y="677394"/>
                </a:cubicBezTo>
                <a:cubicBezTo>
                  <a:pt x="1411855" y="696907"/>
                  <a:pt x="1410603" y="716936"/>
                  <a:pt x="1407569" y="736660"/>
                </a:cubicBezTo>
                <a:cubicBezTo>
                  <a:pt x="1404959" y="753627"/>
                  <a:pt x="1401925" y="770527"/>
                  <a:pt x="1399103" y="787460"/>
                </a:cubicBezTo>
                <a:cubicBezTo>
                  <a:pt x="1396281" y="889060"/>
                  <a:pt x="1398238" y="990905"/>
                  <a:pt x="1390636" y="1092260"/>
                </a:cubicBezTo>
                <a:cubicBezTo>
                  <a:pt x="1389692" y="1104846"/>
                  <a:pt x="1378135" y="1114309"/>
                  <a:pt x="1373703" y="1126127"/>
                </a:cubicBezTo>
                <a:cubicBezTo>
                  <a:pt x="1363563" y="1153168"/>
                  <a:pt x="1364842" y="1185987"/>
                  <a:pt x="1348303" y="1210794"/>
                </a:cubicBezTo>
                <a:cubicBezTo>
                  <a:pt x="1322513" y="1249477"/>
                  <a:pt x="1338564" y="1228999"/>
                  <a:pt x="1297503" y="1270060"/>
                </a:cubicBezTo>
                <a:cubicBezTo>
                  <a:pt x="1282500" y="1315066"/>
                  <a:pt x="1292926" y="1303747"/>
                  <a:pt x="1221303" y="1329327"/>
                </a:cubicBezTo>
                <a:cubicBezTo>
                  <a:pt x="1205136" y="1335101"/>
                  <a:pt x="1187470" y="1335184"/>
                  <a:pt x="1170503" y="1337794"/>
                </a:cubicBezTo>
                <a:cubicBezTo>
                  <a:pt x="1059232" y="1354912"/>
                  <a:pt x="1091078" y="1347136"/>
                  <a:pt x="916503" y="1354727"/>
                </a:cubicBezTo>
                <a:cubicBezTo>
                  <a:pt x="893925" y="1357549"/>
                  <a:pt x="871176" y="1359240"/>
                  <a:pt x="848769" y="1363194"/>
                </a:cubicBezTo>
                <a:cubicBezTo>
                  <a:pt x="823145" y="1367716"/>
                  <a:pt x="798327" y="1376447"/>
                  <a:pt x="772569" y="1380127"/>
                </a:cubicBezTo>
                <a:cubicBezTo>
                  <a:pt x="738926" y="1384933"/>
                  <a:pt x="704784" y="1385213"/>
                  <a:pt x="670969" y="1388594"/>
                </a:cubicBezTo>
                <a:cubicBezTo>
                  <a:pt x="648329" y="1390858"/>
                  <a:pt x="625814" y="1394238"/>
                  <a:pt x="603236" y="1397060"/>
                </a:cubicBezTo>
                <a:lnTo>
                  <a:pt x="196836" y="1388594"/>
                </a:lnTo>
                <a:cubicBezTo>
                  <a:pt x="176893" y="1387869"/>
                  <a:pt x="156501" y="1386438"/>
                  <a:pt x="137569" y="1380127"/>
                </a:cubicBezTo>
                <a:cubicBezTo>
                  <a:pt x="112785" y="1371865"/>
                  <a:pt x="71799" y="1335977"/>
                  <a:pt x="52903" y="1320860"/>
                </a:cubicBezTo>
                <a:cubicBezTo>
                  <a:pt x="47258" y="1306749"/>
                  <a:pt x="40439" y="1293053"/>
                  <a:pt x="35969" y="1278527"/>
                </a:cubicBezTo>
                <a:cubicBezTo>
                  <a:pt x="-40743" y="1029218"/>
                  <a:pt x="27858" y="671236"/>
                  <a:pt x="35969" y="482660"/>
                </a:cubicBezTo>
                <a:cubicBezTo>
                  <a:pt x="36852" y="462133"/>
                  <a:pt x="48283" y="443414"/>
                  <a:pt x="52903" y="423394"/>
                </a:cubicBezTo>
                <a:cubicBezTo>
                  <a:pt x="56763" y="406667"/>
                  <a:pt x="57205" y="389248"/>
                  <a:pt x="61369" y="372594"/>
                </a:cubicBezTo>
                <a:cubicBezTo>
                  <a:pt x="72828" y="326757"/>
                  <a:pt x="82478" y="313445"/>
                  <a:pt x="103703" y="270994"/>
                </a:cubicBezTo>
                <a:cubicBezTo>
                  <a:pt x="117430" y="202351"/>
                  <a:pt x="104070" y="237495"/>
                  <a:pt x="162969" y="160927"/>
                </a:cubicBezTo>
                <a:cubicBezTo>
                  <a:pt x="181059" y="137410"/>
                  <a:pt x="199468" y="112710"/>
                  <a:pt x="222236" y="93194"/>
                </a:cubicBezTo>
                <a:cubicBezTo>
                  <a:pt x="232950" y="84011"/>
                  <a:pt x="243851" y="74795"/>
                  <a:pt x="256103" y="67794"/>
                </a:cubicBezTo>
                <a:cubicBezTo>
                  <a:pt x="263852" y="63366"/>
                  <a:pt x="272845" y="61492"/>
                  <a:pt x="281503" y="59327"/>
                </a:cubicBezTo>
                <a:cubicBezTo>
                  <a:pt x="347567" y="42810"/>
                  <a:pt x="387608" y="47109"/>
                  <a:pt x="467769" y="42394"/>
                </a:cubicBezTo>
                <a:cubicBezTo>
                  <a:pt x="490347" y="39572"/>
                  <a:pt x="513429" y="39446"/>
                  <a:pt x="535503" y="33927"/>
                </a:cubicBezTo>
                <a:cubicBezTo>
                  <a:pt x="547747" y="30866"/>
                  <a:pt x="558868" y="23995"/>
                  <a:pt x="569369" y="16994"/>
                </a:cubicBezTo>
                <a:cubicBezTo>
                  <a:pt x="597763" y="-1935"/>
                  <a:pt x="574974" y="60"/>
                  <a:pt x="594769" y="6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C5EA5DEC-E004-436D-AE63-5886E1A03AF0}"/>
              </a:ext>
            </a:extLst>
          </p:cNvPr>
          <p:cNvSpPr/>
          <p:nvPr/>
        </p:nvSpPr>
        <p:spPr>
          <a:xfrm>
            <a:off x="3524615" y="4885207"/>
            <a:ext cx="1316216" cy="1075410"/>
          </a:xfrm>
          <a:custGeom>
            <a:avLst/>
            <a:gdLst>
              <a:gd name="connsiteX0" fmla="*/ 624052 w 1316216"/>
              <a:gd name="connsiteY0" fmla="*/ 84726 h 1075410"/>
              <a:gd name="connsiteX1" fmla="*/ 1165918 w 1316216"/>
              <a:gd name="connsiteY1" fmla="*/ 93193 h 1075410"/>
              <a:gd name="connsiteX2" fmla="*/ 1191318 w 1316216"/>
              <a:gd name="connsiteY2" fmla="*/ 118593 h 1075410"/>
              <a:gd name="connsiteX3" fmla="*/ 1225185 w 1316216"/>
              <a:gd name="connsiteY3" fmla="*/ 203260 h 1075410"/>
              <a:gd name="connsiteX4" fmla="*/ 1250585 w 1316216"/>
              <a:gd name="connsiteY4" fmla="*/ 245593 h 1075410"/>
              <a:gd name="connsiteX5" fmla="*/ 1284452 w 1316216"/>
              <a:gd name="connsiteY5" fmla="*/ 313326 h 1075410"/>
              <a:gd name="connsiteX6" fmla="*/ 1292918 w 1316216"/>
              <a:gd name="connsiteY6" fmla="*/ 338726 h 1075410"/>
              <a:gd name="connsiteX7" fmla="*/ 1309852 w 1316216"/>
              <a:gd name="connsiteY7" fmla="*/ 778993 h 1075410"/>
              <a:gd name="connsiteX8" fmla="*/ 1301385 w 1316216"/>
              <a:gd name="connsiteY8" fmla="*/ 1049926 h 1075410"/>
              <a:gd name="connsiteX9" fmla="*/ 1208252 w 1316216"/>
              <a:gd name="connsiteY9" fmla="*/ 1075326 h 1075410"/>
              <a:gd name="connsiteX10" fmla="*/ 302318 w 1316216"/>
              <a:gd name="connsiteY10" fmla="*/ 1066860 h 1075410"/>
              <a:gd name="connsiteX11" fmla="*/ 209185 w 1316216"/>
              <a:gd name="connsiteY11" fmla="*/ 1032993 h 1075410"/>
              <a:gd name="connsiteX12" fmla="*/ 107585 w 1316216"/>
              <a:gd name="connsiteY12" fmla="*/ 999126 h 1075410"/>
              <a:gd name="connsiteX13" fmla="*/ 65252 w 1316216"/>
              <a:gd name="connsiteY13" fmla="*/ 965260 h 1075410"/>
              <a:gd name="connsiteX14" fmla="*/ 14452 w 1316216"/>
              <a:gd name="connsiteY14" fmla="*/ 889060 h 1075410"/>
              <a:gd name="connsiteX15" fmla="*/ 14452 w 1316216"/>
              <a:gd name="connsiteY15" fmla="*/ 541926 h 1075410"/>
              <a:gd name="connsiteX16" fmla="*/ 22918 w 1316216"/>
              <a:gd name="connsiteY16" fmla="*/ 499593 h 1075410"/>
              <a:gd name="connsiteX17" fmla="*/ 31385 w 1316216"/>
              <a:gd name="connsiteY17" fmla="*/ 440326 h 1075410"/>
              <a:gd name="connsiteX18" fmla="*/ 48318 w 1316216"/>
              <a:gd name="connsiteY18" fmla="*/ 397993 h 1075410"/>
              <a:gd name="connsiteX19" fmla="*/ 56785 w 1316216"/>
              <a:gd name="connsiteY19" fmla="*/ 355660 h 1075410"/>
              <a:gd name="connsiteX20" fmla="*/ 90652 w 1316216"/>
              <a:gd name="connsiteY20" fmla="*/ 262526 h 1075410"/>
              <a:gd name="connsiteX21" fmla="*/ 124518 w 1316216"/>
              <a:gd name="connsiteY21" fmla="*/ 211726 h 1075410"/>
              <a:gd name="connsiteX22" fmla="*/ 141452 w 1316216"/>
              <a:gd name="connsiteY22" fmla="*/ 160926 h 1075410"/>
              <a:gd name="connsiteX23" fmla="*/ 200718 w 1316216"/>
              <a:gd name="connsiteY23" fmla="*/ 101660 h 1075410"/>
              <a:gd name="connsiteX24" fmla="*/ 226118 w 1316216"/>
              <a:gd name="connsiteY24" fmla="*/ 93193 h 1075410"/>
              <a:gd name="connsiteX25" fmla="*/ 564785 w 1316216"/>
              <a:gd name="connsiteY25" fmla="*/ 67793 h 1075410"/>
              <a:gd name="connsiteX26" fmla="*/ 590185 w 1316216"/>
              <a:gd name="connsiteY26" fmla="*/ 59326 h 1075410"/>
              <a:gd name="connsiteX27" fmla="*/ 657918 w 1316216"/>
              <a:gd name="connsiteY27" fmla="*/ 25460 h 1075410"/>
              <a:gd name="connsiteX28" fmla="*/ 683318 w 1316216"/>
              <a:gd name="connsiteY28" fmla="*/ 16993 h 1075410"/>
              <a:gd name="connsiteX29" fmla="*/ 708718 w 1316216"/>
              <a:gd name="connsiteY29" fmla="*/ 60 h 107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16216" h="1075410">
                <a:moveTo>
                  <a:pt x="624052" y="84726"/>
                </a:moveTo>
                <a:lnTo>
                  <a:pt x="1165918" y="93193"/>
                </a:lnTo>
                <a:cubicBezTo>
                  <a:pt x="1177870" y="93907"/>
                  <a:pt x="1185641" y="108051"/>
                  <a:pt x="1191318" y="118593"/>
                </a:cubicBezTo>
                <a:cubicBezTo>
                  <a:pt x="1205729" y="145356"/>
                  <a:pt x="1209546" y="177195"/>
                  <a:pt x="1225185" y="203260"/>
                </a:cubicBezTo>
                <a:cubicBezTo>
                  <a:pt x="1233652" y="217371"/>
                  <a:pt x="1243226" y="230874"/>
                  <a:pt x="1250585" y="245593"/>
                </a:cubicBezTo>
                <a:cubicBezTo>
                  <a:pt x="1292008" y="328439"/>
                  <a:pt x="1245220" y="254481"/>
                  <a:pt x="1284452" y="313326"/>
                </a:cubicBezTo>
                <a:cubicBezTo>
                  <a:pt x="1287274" y="321793"/>
                  <a:pt x="1290754" y="330068"/>
                  <a:pt x="1292918" y="338726"/>
                </a:cubicBezTo>
                <a:cubicBezTo>
                  <a:pt x="1326603" y="473471"/>
                  <a:pt x="1308472" y="714120"/>
                  <a:pt x="1309852" y="778993"/>
                </a:cubicBezTo>
                <a:cubicBezTo>
                  <a:pt x="1307030" y="869304"/>
                  <a:pt x="1330689" y="964455"/>
                  <a:pt x="1301385" y="1049926"/>
                </a:cubicBezTo>
                <a:cubicBezTo>
                  <a:pt x="1290949" y="1080365"/>
                  <a:pt x="1240426" y="1074781"/>
                  <a:pt x="1208252" y="1075326"/>
                </a:cubicBezTo>
                <a:lnTo>
                  <a:pt x="302318" y="1066860"/>
                </a:lnTo>
                <a:cubicBezTo>
                  <a:pt x="202023" y="1016712"/>
                  <a:pt x="297921" y="1059092"/>
                  <a:pt x="209185" y="1032993"/>
                </a:cubicBezTo>
                <a:cubicBezTo>
                  <a:pt x="174937" y="1022920"/>
                  <a:pt x="107585" y="999126"/>
                  <a:pt x="107585" y="999126"/>
                </a:cubicBezTo>
                <a:cubicBezTo>
                  <a:pt x="93474" y="987837"/>
                  <a:pt x="78030" y="978038"/>
                  <a:pt x="65252" y="965260"/>
                </a:cubicBezTo>
                <a:cubicBezTo>
                  <a:pt x="47616" y="947624"/>
                  <a:pt x="26543" y="909212"/>
                  <a:pt x="14452" y="889060"/>
                </a:cubicBezTo>
                <a:cubicBezTo>
                  <a:pt x="-9364" y="746172"/>
                  <a:pt x="328" y="824419"/>
                  <a:pt x="14452" y="541926"/>
                </a:cubicBezTo>
                <a:cubicBezTo>
                  <a:pt x="15171" y="527554"/>
                  <a:pt x="20552" y="513788"/>
                  <a:pt x="22918" y="499593"/>
                </a:cubicBezTo>
                <a:cubicBezTo>
                  <a:pt x="26199" y="479908"/>
                  <a:pt x="26545" y="459686"/>
                  <a:pt x="31385" y="440326"/>
                </a:cubicBezTo>
                <a:cubicBezTo>
                  <a:pt x="35071" y="425582"/>
                  <a:pt x="43951" y="412550"/>
                  <a:pt x="48318" y="397993"/>
                </a:cubicBezTo>
                <a:cubicBezTo>
                  <a:pt x="52453" y="384209"/>
                  <a:pt x="52999" y="369543"/>
                  <a:pt x="56785" y="355660"/>
                </a:cubicBezTo>
                <a:cubicBezTo>
                  <a:pt x="60558" y="341827"/>
                  <a:pt x="82387" y="277679"/>
                  <a:pt x="90652" y="262526"/>
                </a:cubicBezTo>
                <a:cubicBezTo>
                  <a:pt x="100397" y="244660"/>
                  <a:pt x="115417" y="229929"/>
                  <a:pt x="124518" y="211726"/>
                </a:cubicBezTo>
                <a:cubicBezTo>
                  <a:pt x="132500" y="195761"/>
                  <a:pt x="133469" y="176891"/>
                  <a:pt x="141452" y="160926"/>
                </a:cubicBezTo>
                <a:cubicBezTo>
                  <a:pt x="153869" y="136092"/>
                  <a:pt x="177013" y="115206"/>
                  <a:pt x="200718" y="101660"/>
                </a:cubicBezTo>
                <a:cubicBezTo>
                  <a:pt x="208467" y="97232"/>
                  <a:pt x="217367" y="94943"/>
                  <a:pt x="226118" y="93193"/>
                </a:cubicBezTo>
                <a:cubicBezTo>
                  <a:pt x="369271" y="64562"/>
                  <a:pt x="377338" y="74488"/>
                  <a:pt x="564785" y="67793"/>
                </a:cubicBezTo>
                <a:cubicBezTo>
                  <a:pt x="573252" y="64971"/>
                  <a:pt x="582060" y="63019"/>
                  <a:pt x="590185" y="59326"/>
                </a:cubicBezTo>
                <a:cubicBezTo>
                  <a:pt x="613165" y="48881"/>
                  <a:pt x="633971" y="33443"/>
                  <a:pt x="657918" y="25460"/>
                </a:cubicBezTo>
                <a:lnTo>
                  <a:pt x="683318" y="16993"/>
                </a:lnTo>
                <a:cubicBezTo>
                  <a:pt x="702248" y="-1935"/>
                  <a:pt x="692269" y="60"/>
                  <a:pt x="708718" y="6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DE694B9-106F-4920-AF55-78EC6423BB63}"/>
              </a:ext>
            </a:extLst>
          </p:cNvPr>
          <p:cNvSpPr/>
          <p:nvPr/>
        </p:nvSpPr>
        <p:spPr>
          <a:xfrm>
            <a:off x="4710447" y="3750733"/>
            <a:ext cx="1478686" cy="1481667"/>
          </a:xfrm>
          <a:custGeom>
            <a:avLst/>
            <a:gdLst>
              <a:gd name="connsiteX0" fmla="*/ 699753 w 1478686"/>
              <a:gd name="connsiteY0" fmla="*/ 76200 h 1481667"/>
              <a:gd name="connsiteX1" fmla="*/ 1013020 w 1478686"/>
              <a:gd name="connsiteY1" fmla="*/ 84667 h 1481667"/>
              <a:gd name="connsiteX2" fmla="*/ 1148486 w 1478686"/>
              <a:gd name="connsiteY2" fmla="*/ 93134 h 1481667"/>
              <a:gd name="connsiteX3" fmla="*/ 1368620 w 1478686"/>
              <a:gd name="connsiteY3" fmla="*/ 101600 h 1481667"/>
              <a:gd name="connsiteX4" fmla="*/ 1394020 w 1478686"/>
              <a:gd name="connsiteY4" fmla="*/ 127000 h 1481667"/>
              <a:gd name="connsiteX5" fmla="*/ 1419420 w 1478686"/>
              <a:gd name="connsiteY5" fmla="*/ 135467 h 1481667"/>
              <a:gd name="connsiteX6" fmla="*/ 1444820 w 1478686"/>
              <a:gd name="connsiteY6" fmla="*/ 169334 h 1481667"/>
              <a:gd name="connsiteX7" fmla="*/ 1461753 w 1478686"/>
              <a:gd name="connsiteY7" fmla="*/ 194734 h 1481667"/>
              <a:gd name="connsiteX8" fmla="*/ 1478686 w 1478686"/>
              <a:gd name="connsiteY8" fmla="*/ 254000 h 1481667"/>
              <a:gd name="connsiteX9" fmla="*/ 1461753 w 1478686"/>
              <a:gd name="connsiteY9" fmla="*/ 677334 h 1481667"/>
              <a:gd name="connsiteX10" fmla="*/ 1444820 w 1478686"/>
              <a:gd name="connsiteY10" fmla="*/ 728134 h 1481667"/>
              <a:gd name="connsiteX11" fmla="*/ 1436353 w 1478686"/>
              <a:gd name="connsiteY11" fmla="*/ 778934 h 1481667"/>
              <a:gd name="connsiteX12" fmla="*/ 1427886 w 1478686"/>
              <a:gd name="connsiteY12" fmla="*/ 812800 h 1481667"/>
              <a:gd name="connsiteX13" fmla="*/ 1410953 w 1478686"/>
              <a:gd name="connsiteY13" fmla="*/ 973667 h 1481667"/>
              <a:gd name="connsiteX14" fmla="*/ 1402486 w 1478686"/>
              <a:gd name="connsiteY14" fmla="*/ 1354667 h 1481667"/>
              <a:gd name="connsiteX15" fmla="*/ 1377086 w 1478686"/>
              <a:gd name="connsiteY15" fmla="*/ 1447800 h 1481667"/>
              <a:gd name="connsiteX16" fmla="*/ 1292420 w 1478686"/>
              <a:gd name="connsiteY16" fmla="*/ 1481667 h 1481667"/>
              <a:gd name="connsiteX17" fmla="*/ 471153 w 1478686"/>
              <a:gd name="connsiteY17" fmla="*/ 1473200 h 1481667"/>
              <a:gd name="connsiteX18" fmla="*/ 344153 w 1478686"/>
              <a:gd name="connsiteY18" fmla="*/ 1447800 h 1481667"/>
              <a:gd name="connsiteX19" fmla="*/ 301820 w 1478686"/>
              <a:gd name="connsiteY19" fmla="*/ 1439334 h 1481667"/>
              <a:gd name="connsiteX20" fmla="*/ 234086 w 1478686"/>
              <a:gd name="connsiteY20" fmla="*/ 1422400 h 1481667"/>
              <a:gd name="connsiteX21" fmla="*/ 149420 w 1478686"/>
              <a:gd name="connsiteY21" fmla="*/ 1363134 h 1481667"/>
              <a:gd name="connsiteX22" fmla="*/ 124020 w 1478686"/>
              <a:gd name="connsiteY22" fmla="*/ 1329267 h 1481667"/>
              <a:gd name="connsiteX23" fmla="*/ 73220 w 1478686"/>
              <a:gd name="connsiteY23" fmla="*/ 1278467 h 1481667"/>
              <a:gd name="connsiteX24" fmla="*/ 22420 w 1478686"/>
              <a:gd name="connsiteY24" fmla="*/ 1193800 h 1481667"/>
              <a:gd name="connsiteX25" fmla="*/ 22420 w 1478686"/>
              <a:gd name="connsiteY25" fmla="*/ 660400 h 1481667"/>
              <a:gd name="connsiteX26" fmla="*/ 47820 w 1478686"/>
              <a:gd name="connsiteY26" fmla="*/ 296334 h 1481667"/>
              <a:gd name="connsiteX27" fmla="*/ 56286 w 1478686"/>
              <a:gd name="connsiteY27" fmla="*/ 254000 h 1481667"/>
              <a:gd name="connsiteX28" fmla="*/ 107086 w 1478686"/>
              <a:gd name="connsiteY28" fmla="*/ 203200 h 1481667"/>
              <a:gd name="connsiteX29" fmla="*/ 132486 w 1478686"/>
              <a:gd name="connsiteY29" fmla="*/ 169334 h 1481667"/>
              <a:gd name="connsiteX30" fmla="*/ 174820 w 1478686"/>
              <a:gd name="connsiteY30" fmla="*/ 152400 h 1481667"/>
              <a:gd name="connsiteX31" fmla="*/ 301820 w 1478686"/>
              <a:gd name="connsiteY31" fmla="*/ 84667 h 1481667"/>
              <a:gd name="connsiteX32" fmla="*/ 403420 w 1478686"/>
              <a:gd name="connsiteY32" fmla="*/ 67734 h 1481667"/>
              <a:gd name="connsiteX33" fmla="*/ 454220 w 1478686"/>
              <a:gd name="connsiteY33" fmla="*/ 50800 h 1481667"/>
              <a:gd name="connsiteX34" fmla="*/ 521953 w 1478686"/>
              <a:gd name="connsiteY34" fmla="*/ 33867 h 1481667"/>
              <a:gd name="connsiteX35" fmla="*/ 632020 w 1478686"/>
              <a:gd name="connsiteY35" fmla="*/ 0 h 1481667"/>
              <a:gd name="connsiteX36" fmla="*/ 665886 w 1478686"/>
              <a:gd name="connsiteY36" fmla="*/ 0 h 148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78686" h="1481667">
                <a:moveTo>
                  <a:pt x="699753" y="76200"/>
                </a:moveTo>
                <a:lnTo>
                  <a:pt x="1013020" y="84667"/>
                </a:lnTo>
                <a:cubicBezTo>
                  <a:pt x="1058231" y="86373"/>
                  <a:pt x="1103294" y="90982"/>
                  <a:pt x="1148486" y="93134"/>
                </a:cubicBezTo>
                <a:lnTo>
                  <a:pt x="1368620" y="101600"/>
                </a:lnTo>
                <a:cubicBezTo>
                  <a:pt x="1377087" y="110067"/>
                  <a:pt x="1384057" y="120358"/>
                  <a:pt x="1394020" y="127000"/>
                </a:cubicBezTo>
                <a:cubicBezTo>
                  <a:pt x="1401446" y="131951"/>
                  <a:pt x="1412564" y="129754"/>
                  <a:pt x="1419420" y="135467"/>
                </a:cubicBezTo>
                <a:cubicBezTo>
                  <a:pt x="1430260" y="144501"/>
                  <a:pt x="1436618" y="157851"/>
                  <a:pt x="1444820" y="169334"/>
                </a:cubicBezTo>
                <a:cubicBezTo>
                  <a:pt x="1450734" y="177614"/>
                  <a:pt x="1457202" y="185633"/>
                  <a:pt x="1461753" y="194734"/>
                </a:cubicBezTo>
                <a:cubicBezTo>
                  <a:pt x="1467828" y="206884"/>
                  <a:pt x="1475972" y="243144"/>
                  <a:pt x="1478686" y="254000"/>
                </a:cubicBezTo>
                <a:cubicBezTo>
                  <a:pt x="1478447" y="261174"/>
                  <a:pt x="1467706" y="625740"/>
                  <a:pt x="1461753" y="677334"/>
                </a:cubicBezTo>
                <a:cubicBezTo>
                  <a:pt x="1459707" y="695066"/>
                  <a:pt x="1449149" y="710818"/>
                  <a:pt x="1444820" y="728134"/>
                </a:cubicBezTo>
                <a:cubicBezTo>
                  <a:pt x="1440656" y="744788"/>
                  <a:pt x="1439720" y="762100"/>
                  <a:pt x="1436353" y="778934"/>
                </a:cubicBezTo>
                <a:cubicBezTo>
                  <a:pt x="1434071" y="790344"/>
                  <a:pt x="1430708" y="801511"/>
                  <a:pt x="1427886" y="812800"/>
                </a:cubicBezTo>
                <a:cubicBezTo>
                  <a:pt x="1425673" y="832720"/>
                  <a:pt x="1411548" y="957317"/>
                  <a:pt x="1410953" y="973667"/>
                </a:cubicBezTo>
                <a:cubicBezTo>
                  <a:pt x="1406337" y="1100614"/>
                  <a:pt x="1407563" y="1227737"/>
                  <a:pt x="1402486" y="1354667"/>
                </a:cubicBezTo>
                <a:cubicBezTo>
                  <a:pt x="1402079" y="1364846"/>
                  <a:pt x="1384233" y="1444941"/>
                  <a:pt x="1377086" y="1447800"/>
                </a:cubicBezTo>
                <a:lnTo>
                  <a:pt x="1292420" y="1481667"/>
                </a:lnTo>
                <a:lnTo>
                  <a:pt x="471153" y="1473200"/>
                </a:lnTo>
                <a:cubicBezTo>
                  <a:pt x="409556" y="1472027"/>
                  <a:pt x="401347" y="1462099"/>
                  <a:pt x="344153" y="1447800"/>
                </a:cubicBezTo>
                <a:cubicBezTo>
                  <a:pt x="330192" y="1444310"/>
                  <a:pt x="315842" y="1442570"/>
                  <a:pt x="301820" y="1439334"/>
                </a:cubicBezTo>
                <a:cubicBezTo>
                  <a:pt x="279143" y="1434101"/>
                  <a:pt x="234086" y="1422400"/>
                  <a:pt x="234086" y="1422400"/>
                </a:cubicBezTo>
                <a:cubicBezTo>
                  <a:pt x="201385" y="1402779"/>
                  <a:pt x="177010" y="1390724"/>
                  <a:pt x="149420" y="1363134"/>
                </a:cubicBezTo>
                <a:cubicBezTo>
                  <a:pt x="139442" y="1353156"/>
                  <a:pt x="133460" y="1339756"/>
                  <a:pt x="124020" y="1329267"/>
                </a:cubicBezTo>
                <a:cubicBezTo>
                  <a:pt x="108000" y="1311467"/>
                  <a:pt x="86504" y="1298392"/>
                  <a:pt x="73220" y="1278467"/>
                </a:cubicBezTo>
                <a:cubicBezTo>
                  <a:pt x="43664" y="1234135"/>
                  <a:pt x="61335" y="1261902"/>
                  <a:pt x="22420" y="1193800"/>
                </a:cubicBezTo>
                <a:cubicBezTo>
                  <a:pt x="-17326" y="995080"/>
                  <a:pt x="4270" y="1118683"/>
                  <a:pt x="22420" y="660400"/>
                </a:cubicBezTo>
                <a:cubicBezTo>
                  <a:pt x="27234" y="538845"/>
                  <a:pt x="37718" y="417564"/>
                  <a:pt x="47820" y="296334"/>
                </a:cubicBezTo>
                <a:cubicBezTo>
                  <a:pt x="49015" y="281993"/>
                  <a:pt x="48560" y="266141"/>
                  <a:pt x="56286" y="254000"/>
                </a:cubicBezTo>
                <a:cubicBezTo>
                  <a:pt x="69143" y="233796"/>
                  <a:pt x="92717" y="222358"/>
                  <a:pt x="107086" y="203200"/>
                </a:cubicBezTo>
                <a:cubicBezTo>
                  <a:pt x="115553" y="191911"/>
                  <a:pt x="121197" y="177801"/>
                  <a:pt x="132486" y="169334"/>
                </a:cubicBezTo>
                <a:cubicBezTo>
                  <a:pt x="144645" y="160215"/>
                  <a:pt x="161226" y="159197"/>
                  <a:pt x="174820" y="152400"/>
                </a:cubicBezTo>
                <a:cubicBezTo>
                  <a:pt x="215509" y="132055"/>
                  <a:pt x="257466" y="93538"/>
                  <a:pt x="301820" y="84667"/>
                </a:cubicBezTo>
                <a:cubicBezTo>
                  <a:pt x="363722" y="72286"/>
                  <a:pt x="329907" y="78235"/>
                  <a:pt x="403420" y="67734"/>
                </a:cubicBezTo>
                <a:cubicBezTo>
                  <a:pt x="420353" y="62089"/>
                  <a:pt x="437057" y="55704"/>
                  <a:pt x="454220" y="50800"/>
                </a:cubicBezTo>
                <a:cubicBezTo>
                  <a:pt x="476597" y="44406"/>
                  <a:pt x="500345" y="42510"/>
                  <a:pt x="521953" y="33867"/>
                </a:cubicBezTo>
                <a:cubicBezTo>
                  <a:pt x="552230" y="21756"/>
                  <a:pt x="601093" y="0"/>
                  <a:pt x="632020" y="0"/>
                </a:cubicBezTo>
                <a:lnTo>
                  <a:pt x="665886" y="0"/>
                </a:ln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EF2BCCEC-D4DD-4137-9548-F0F597A0D119}"/>
              </a:ext>
            </a:extLst>
          </p:cNvPr>
          <p:cNvSpPr/>
          <p:nvPr/>
        </p:nvSpPr>
        <p:spPr>
          <a:xfrm>
            <a:off x="6553200" y="3843867"/>
            <a:ext cx="1160753" cy="1092200"/>
          </a:xfrm>
          <a:custGeom>
            <a:avLst/>
            <a:gdLst>
              <a:gd name="connsiteX0" fmla="*/ 127000 w 1160753"/>
              <a:gd name="connsiteY0" fmla="*/ 84666 h 1092200"/>
              <a:gd name="connsiteX1" fmla="*/ 990600 w 1160753"/>
              <a:gd name="connsiteY1" fmla="*/ 118533 h 1092200"/>
              <a:gd name="connsiteX2" fmla="*/ 1075267 w 1160753"/>
              <a:gd name="connsiteY2" fmla="*/ 211666 h 1092200"/>
              <a:gd name="connsiteX3" fmla="*/ 1143000 w 1160753"/>
              <a:gd name="connsiteY3" fmla="*/ 330200 h 1092200"/>
              <a:gd name="connsiteX4" fmla="*/ 1159933 w 1160753"/>
              <a:gd name="connsiteY4" fmla="*/ 389466 h 1092200"/>
              <a:gd name="connsiteX5" fmla="*/ 1151467 w 1160753"/>
              <a:gd name="connsiteY5" fmla="*/ 567266 h 1092200"/>
              <a:gd name="connsiteX6" fmla="*/ 1092200 w 1160753"/>
              <a:gd name="connsiteY6" fmla="*/ 719666 h 1092200"/>
              <a:gd name="connsiteX7" fmla="*/ 1058333 w 1160753"/>
              <a:gd name="connsiteY7" fmla="*/ 787400 h 1092200"/>
              <a:gd name="connsiteX8" fmla="*/ 1049867 w 1160753"/>
              <a:gd name="connsiteY8" fmla="*/ 829733 h 1092200"/>
              <a:gd name="connsiteX9" fmla="*/ 1024467 w 1160753"/>
              <a:gd name="connsiteY9" fmla="*/ 872066 h 1092200"/>
              <a:gd name="connsiteX10" fmla="*/ 990600 w 1160753"/>
              <a:gd name="connsiteY10" fmla="*/ 973666 h 1092200"/>
              <a:gd name="connsiteX11" fmla="*/ 956733 w 1160753"/>
              <a:gd name="connsiteY11" fmla="*/ 1041400 h 1092200"/>
              <a:gd name="connsiteX12" fmla="*/ 829733 w 1160753"/>
              <a:gd name="connsiteY12" fmla="*/ 1083733 h 1092200"/>
              <a:gd name="connsiteX13" fmla="*/ 745067 w 1160753"/>
              <a:gd name="connsiteY13" fmla="*/ 1092200 h 1092200"/>
              <a:gd name="connsiteX14" fmla="*/ 270933 w 1160753"/>
              <a:gd name="connsiteY14" fmla="*/ 1083733 h 1092200"/>
              <a:gd name="connsiteX15" fmla="*/ 194733 w 1160753"/>
              <a:gd name="connsiteY15" fmla="*/ 1075266 h 1092200"/>
              <a:gd name="connsiteX16" fmla="*/ 101600 w 1160753"/>
              <a:gd name="connsiteY16" fmla="*/ 1041400 h 1092200"/>
              <a:gd name="connsiteX17" fmla="*/ 50800 w 1160753"/>
              <a:gd name="connsiteY17" fmla="*/ 982133 h 1092200"/>
              <a:gd name="connsiteX18" fmla="*/ 25400 w 1160753"/>
              <a:gd name="connsiteY18" fmla="*/ 914400 h 1092200"/>
              <a:gd name="connsiteX19" fmla="*/ 0 w 1160753"/>
              <a:gd name="connsiteY19" fmla="*/ 736600 h 1092200"/>
              <a:gd name="connsiteX20" fmla="*/ 8467 w 1160753"/>
              <a:gd name="connsiteY20" fmla="*/ 524933 h 1092200"/>
              <a:gd name="connsiteX21" fmla="*/ 16933 w 1160753"/>
              <a:gd name="connsiteY21" fmla="*/ 228600 h 1092200"/>
              <a:gd name="connsiteX22" fmla="*/ 33867 w 1160753"/>
              <a:gd name="connsiteY22" fmla="*/ 186266 h 1092200"/>
              <a:gd name="connsiteX23" fmla="*/ 42333 w 1160753"/>
              <a:gd name="connsiteY23" fmla="*/ 160866 h 1092200"/>
              <a:gd name="connsiteX24" fmla="*/ 110067 w 1160753"/>
              <a:gd name="connsiteY24" fmla="*/ 93133 h 1092200"/>
              <a:gd name="connsiteX25" fmla="*/ 135467 w 1160753"/>
              <a:gd name="connsiteY25" fmla="*/ 67733 h 1092200"/>
              <a:gd name="connsiteX26" fmla="*/ 177800 w 1160753"/>
              <a:gd name="connsiteY26" fmla="*/ 33866 h 1092200"/>
              <a:gd name="connsiteX27" fmla="*/ 203200 w 1160753"/>
              <a:gd name="connsiteY27" fmla="*/ 16933 h 1092200"/>
              <a:gd name="connsiteX28" fmla="*/ 228600 w 1160753"/>
              <a:gd name="connsiteY28" fmla="*/ 0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753" h="1092200">
                <a:moveTo>
                  <a:pt x="127000" y="84666"/>
                </a:moveTo>
                <a:cubicBezTo>
                  <a:pt x="414867" y="95955"/>
                  <a:pt x="765643" y="-61436"/>
                  <a:pt x="990600" y="118533"/>
                </a:cubicBezTo>
                <a:cubicBezTo>
                  <a:pt x="1041500" y="159253"/>
                  <a:pt x="1036389" y="148863"/>
                  <a:pt x="1075267" y="211666"/>
                </a:cubicBezTo>
                <a:cubicBezTo>
                  <a:pt x="1099220" y="250359"/>
                  <a:pt x="1143000" y="330200"/>
                  <a:pt x="1143000" y="330200"/>
                </a:cubicBezTo>
                <a:cubicBezTo>
                  <a:pt x="1148644" y="349955"/>
                  <a:pt x="1159200" y="368933"/>
                  <a:pt x="1159933" y="389466"/>
                </a:cubicBezTo>
                <a:cubicBezTo>
                  <a:pt x="1162051" y="448762"/>
                  <a:pt x="1160355" y="508602"/>
                  <a:pt x="1151467" y="567266"/>
                </a:cubicBezTo>
                <a:cubicBezTo>
                  <a:pt x="1142803" y="624446"/>
                  <a:pt x="1117024" y="670019"/>
                  <a:pt x="1092200" y="719666"/>
                </a:cubicBezTo>
                <a:cubicBezTo>
                  <a:pt x="1067131" y="845008"/>
                  <a:pt x="1105768" y="692528"/>
                  <a:pt x="1058333" y="787400"/>
                </a:cubicBezTo>
                <a:cubicBezTo>
                  <a:pt x="1051897" y="800271"/>
                  <a:pt x="1055211" y="816372"/>
                  <a:pt x="1049867" y="829733"/>
                </a:cubicBezTo>
                <a:cubicBezTo>
                  <a:pt x="1043755" y="845012"/>
                  <a:pt x="1032934" y="857955"/>
                  <a:pt x="1024467" y="872066"/>
                </a:cubicBezTo>
                <a:cubicBezTo>
                  <a:pt x="970144" y="1062190"/>
                  <a:pt x="1039732" y="826271"/>
                  <a:pt x="990600" y="973666"/>
                </a:cubicBezTo>
                <a:cubicBezTo>
                  <a:pt x="980037" y="1005356"/>
                  <a:pt x="987507" y="1017465"/>
                  <a:pt x="956733" y="1041400"/>
                </a:cubicBezTo>
                <a:cubicBezTo>
                  <a:pt x="923002" y="1067635"/>
                  <a:pt x="868970" y="1077538"/>
                  <a:pt x="829733" y="1083733"/>
                </a:cubicBezTo>
                <a:cubicBezTo>
                  <a:pt x="801717" y="1088157"/>
                  <a:pt x="773289" y="1089378"/>
                  <a:pt x="745067" y="1092200"/>
                </a:cubicBezTo>
                <a:lnTo>
                  <a:pt x="270933" y="1083733"/>
                </a:lnTo>
                <a:cubicBezTo>
                  <a:pt x="245389" y="1082947"/>
                  <a:pt x="219426" y="1081851"/>
                  <a:pt x="194733" y="1075266"/>
                </a:cubicBezTo>
                <a:cubicBezTo>
                  <a:pt x="-91729" y="998875"/>
                  <a:pt x="331842" y="1087445"/>
                  <a:pt x="101600" y="1041400"/>
                </a:cubicBezTo>
                <a:cubicBezTo>
                  <a:pt x="84654" y="1024454"/>
                  <a:pt x="61662" y="1003857"/>
                  <a:pt x="50800" y="982133"/>
                </a:cubicBezTo>
                <a:cubicBezTo>
                  <a:pt x="40016" y="960566"/>
                  <a:pt x="33867" y="936978"/>
                  <a:pt x="25400" y="914400"/>
                </a:cubicBezTo>
                <a:cubicBezTo>
                  <a:pt x="16306" y="864382"/>
                  <a:pt x="0" y="788824"/>
                  <a:pt x="0" y="736600"/>
                </a:cubicBezTo>
                <a:cubicBezTo>
                  <a:pt x="0" y="665988"/>
                  <a:pt x="6115" y="595506"/>
                  <a:pt x="8467" y="524933"/>
                </a:cubicBezTo>
                <a:cubicBezTo>
                  <a:pt x="11759" y="426170"/>
                  <a:pt x="9542" y="327141"/>
                  <a:pt x="16933" y="228600"/>
                </a:cubicBezTo>
                <a:cubicBezTo>
                  <a:pt x="18070" y="213444"/>
                  <a:pt x="28531" y="200497"/>
                  <a:pt x="33867" y="186266"/>
                </a:cubicBezTo>
                <a:cubicBezTo>
                  <a:pt x="37001" y="177910"/>
                  <a:pt x="37603" y="168434"/>
                  <a:pt x="42333" y="160866"/>
                </a:cubicBezTo>
                <a:cubicBezTo>
                  <a:pt x="73830" y="110471"/>
                  <a:pt x="70478" y="127067"/>
                  <a:pt x="110067" y="93133"/>
                </a:cubicBezTo>
                <a:cubicBezTo>
                  <a:pt x="119158" y="85341"/>
                  <a:pt x="126456" y="75618"/>
                  <a:pt x="135467" y="67733"/>
                </a:cubicBezTo>
                <a:cubicBezTo>
                  <a:pt x="149067" y="55833"/>
                  <a:pt x="163343" y="44709"/>
                  <a:pt x="177800" y="33866"/>
                </a:cubicBezTo>
                <a:cubicBezTo>
                  <a:pt x="185940" y="27761"/>
                  <a:pt x="194733" y="22577"/>
                  <a:pt x="203200" y="16933"/>
                </a:cubicBezTo>
                <a:lnTo>
                  <a:pt x="228600" y="0"/>
                </a:ln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00CDCBE-CA4A-434F-A01F-F202982B9F30}"/>
              </a:ext>
            </a:extLst>
          </p:cNvPr>
          <p:cNvSpPr/>
          <p:nvPr/>
        </p:nvSpPr>
        <p:spPr>
          <a:xfrm>
            <a:off x="6440802" y="4910667"/>
            <a:ext cx="973112" cy="1044054"/>
          </a:xfrm>
          <a:custGeom>
            <a:avLst/>
            <a:gdLst>
              <a:gd name="connsiteX0" fmla="*/ 86998 w 973112"/>
              <a:gd name="connsiteY0" fmla="*/ 110066 h 1044054"/>
              <a:gd name="connsiteX1" fmla="*/ 366398 w 973112"/>
              <a:gd name="connsiteY1" fmla="*/ 101600 h 1044054"/>
              <a:gd name="connsiteX2" fmla="*/ 434131 w 973112"/>
              <a:gd name="connsiteY2" fmla="*/ 93133 h 1044054"/>
              <a:gd name="connsiteX3" fmla="*/ 738931 w 973112"/>
              <a:gd name="connsiteY3" fmla="*/ 76200 h 1044054"/>
              <a:gd name="connsiteX4" fmla="*/ 942131 w 973112"/>
              <a:gd name="connsiteY4" fmla="*/ 101600 h 1044054"/>
              <a:gd name="connsiteX5" fmla="*/ 959065 w 973112"/>
              <a:gd name="connsiteY5" fmla="*/ 143933 h 1044054"/>
              <a:gd name="connsiteX6" fmla="*/ 959065 w 973112"/>
              <a:gd name="connsiteY6" fmla="*/ 567266 h 1044054"/>
              <a:gd name="connsiteX7" fmla="*/ 950598 w 973112"/>
              <a:gd name="connsiteY7" fmla="*/ 787400 h 1044054"/>
              <a:gd name="connsiteX8" fmla="*/ 942131 w 973112"/>
              <a:gd name="connsiteY8" fmla="*/ 829733 h 1044054"/>
              <a:gd name="connsiteX9" fmla="*/ 882865 w 973112"/>
              <a:gd name="connsiteY9" fmla="*/ 897466 h 1044054"/>
              <a:gd name="connsiteX10" fmla="*/ 848998 w 973112"/>
              <a:gd name="connsiteY10" fmla="*/ 939800 h 1044054"/>
              <a:gd name="connsiteX11" fmla="*/ 815131 w 973112"/>
              <a:gd name="connsiteY11" fmla="*/ 956733 h 1044054"/>
              <a:gd name="connsiteX12" fmla="*/ 730465 w 973112"/>
              <a:gd name="connsiteY12" fmla="*/ 999066 h 1044054"/>
              <a:gd name="connsiteX13" fmla="*/ 688131 w 973112"/>
              <a:gd name="connsiteY13" fmla="*/ 1024466 h 1044054"/>
              <a:gd name="connsiteX14" fmla="*/ 510331 w 973112"/>
              <a:gd name="connsiteY14" fmla="*/ 1032933 h 1044054"/>
              <a:gd name="connsiteX15" fmla="*/ 86998 w 973112"/>
              <a:gd name="connsiteY15" fmla="*/ 1007533 h 1044054"/>
              <a:gd name="connsiteX16" fmla="*/ 53131 w 973112"/>
              <a:gd name="connsiteY16" fmla="*/ 982133 h 1044054"/>
              <a:gd name="connsiteX17" fmla="*/ 19265 w 973112"/>
              <a:gd name="connsiteY17" fmla="*/ 931333 h 1044054"/>
              <a:gd name="connsiteX18" fmla="*/ 2331 w 973112"/>
              <a:gd name="connsiteY18" fmla="*/ 863600 h 1044054"/>
              <a:gd name="connsiteX19" fmla="*/ 19265 w 973112"/>
              <a:gd name="connsiteY19" fmla="*/ 457200 h 1044054"/>
              <a:gd name="connsiteX20" fmla="*/ 36198 w 973112"/>
              <a:gd name="connsiteY20" fmla="*/ 143933 h 1044054"/>
              <a:gd name="connsiteX21" fmla="*/ 53131 w 973112"/>
              <a:gd name="connsiteY21" fmla="*/ 93133 h 1044054"/>
              <a:gd name="connsiteX22" fmla="*/ 70065 w 973112"/>
              <a:gd name="connsiteY22" fmla="*/ 67733 h 1044054"/>
              <a:gd name="connsiteX23" fmla="*/ 188598 w 973112"/>
              <a:gd name="connsiteY23" fmla="*/ 8466 h 1044054"/>
              <a:gd name="connsiteX24" fmla="*/ 239398 w 973112"/>
              <a:gd name="connsiteY24" fmla="*/ 0 h 10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73112" h="1044054">
                <a:moveTo>
                  <a:pt x="86998" y="110066"/>
                </a:moveTo>
                <a:lnTo>
                  <a:pt x="366398" y="101600"/>
                </a:lnTo>
                <a:cubicBezTo>
                  <a:pt x="389124" y="100491"/>
                  <a:pt x="411430" y="94681"/>
                  <a:pt x="434131" y="93133"/>
                </a:cubicBezTo>
                <a:cubicBezTo>
                  <a:pt x="535652" y="86211"/>
                  <a:pt x="738931" y="76200"/>
                  <a:pt x="738931" y="76200"/>
                </a:cubicBezTo>
                <a:cubicBezTo>
                  <a:pt x="822046" y="65810"/>
                  <a:pt x="847606" y="54337"/>
                  <a:pt x="942131" y="101600"/>
                </a:cubicBezTo>
                <a:cubicBezTo>
                  <a:pt x="955725" y="108397"/>
                  <a:pt x="953420" y="129822"/>
                  <a:pt x="959065" y="143933"/>
                </a:cubicBezTo>
                <a:cubicBezTo>
                  <a:pt x="984396" y="321263"/>
                  <a:pt x="969824" y="196057"/>
                  <a:pt x="959065" y="567266"/>
                </a:cubicBezTo>
                <a:cubicBezTo>
                  <a:pt x="956937" y="640667"/>
                  <a:pt x="955326" y="714120"/>
                  <a:pt x="950598" y="787400"/>
                </a:cubicBezTo>
                <a:cubicBezTo>
                  <a:pt x="949671" y="801761"/>
                  <a:pt x="947976" y="816583"/>
                  <a:pt x="942131" y="829733"/>
                </a:cubicBezTo>
                <a:cubicBezTo>
                  <a:pt x="931347" y="853997"/>
                  <a:pt x="899337" y="878935"/>
                  <a:pt x="882865" y="897466"/>
                </a:cubicBezTo>
                <a:cubicBezTo>
                  <a:pt x="870859" y="910973"/>
                  <a:pt x="862598" y="927900"/>
                  <a:pt x="848998" y="939800"/>
                </a:cubicBezTo>
                <a:cubicBezTo>
                  <a:pt x="839499" y="948111"/>
                  <a:pt x="826164" y="950604"/>
                  <a:pt x="815131" y="956733"/>
                </a:cubicBezTo>
                <a:cubicBezTo>
                  <a:pt x="603183" y="1074481"/>
                  <a:pt x="932688" y="897956"/>
                  <a:pt x="730465" y="999066"/>
                </a:cubicBezTo>
                <a:cubicBezTo>
                  <a:pt x="715746" y="1006425"/>
                  <a:pt x="704396" y="1021964"/>
                  <a:pt x="688131" y="1024466"/>
                </a:cubicBezTo>
                <a:cubicBezTo>
                  <a:pt x="629487" y="1033488"/>
                  <a:pt x="569598" y="1030111"/>
                  <a:pt x="510331" y="1032933"/>
                </a:cubicBezTo>
                <a:cubicBezTo>
                  <a:pt x="504881" y="1032812"/>
                  <a:pt x="200528" y="1070605"/>
                  <a:pt x="86998" y="1007533"/>
                </a:cubicBezTo>
                <a:cubicBezTo>
                  <a:pt x="74663" y="1000680"/>
                  <a:pt x="64420" y="990600"/>
                  <a:pt x="53131" y="982133"/>
                </a:cubicBezTo>
                <a:cubicBezTo>
                  <a:pt x="41842" y="965200"/>
                  <a:pt x="27282" y="950039"/>
                  <a:pt x="19265" y="931333"/>
                </a:cubicBezTo>
                <a:cubicBezTo>
                  <a:pt x="10097" y="909942"/>
                  <a:pt x="2816" y="886868"/>
                  <a:pt x="2331" y="863600"/>
                </a:cubicBezTo>
                <a:cubicBezTo>
                  <a:pt x="-2832" y="615773"/>
                  <a:pt x="-348" y="614098"/>
                  <a:pt x="19265" y="457200"/>
                </a:cubicBezTo>
                <a:cubicBezTo>
                  <a:pt x="20445" y="419450"/>
                  <a:pt x="11242" y="235438"/>
                  <a:pt x="36198" y="143933"/>
                </a:cubicBezTo>
                <a:cubicBezTo>
                  <a:pt x="40894" y="126713"/>
                  <a:pt x="45882" y="109444"/>
                  <a:pt x="53131" y="93133"/>
                </a:cubicBezTo>
                <a:cubicBezTo>
                  <a:pt x="57264" y="83834"/>
                  <a:pt x="62870" y="74928"/>
                  <a:pt x="70065" y="67733"/>
                </a:cubicBezTo>
                <a:cubicBezTo>
                  <a:pt x="98085" y="39713"/>
                  <a:pt x="155803" y="13931"/>
                  <a:pt x="188598" y="8466"/>
                </a:cubicBezTo>
                <a:lnTo>
                  <a:pt x="239398" y="0"/>
                </a:ln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C4D174F8-7860-4F91-98AA-86308157C0AF}"/>
              </a:ext>
            </a:extLst>
          </p:cNvPr>
          <p:cNvSpPr/>
          <p:nvPr/>
        </p:nvSpPr>
        <p:spPr>
          <a:xfrm>
            <a:off x="7620000" y="5063067"/>
            <a:ext cx="895562" cy="966824"/>
          </a:xfrm>
          <a:custGeom>
            <a:avLst/>
            <a:gdLst>
              <a:gd name="connsiteX0" fmla="*/ 42333 w 895562"/>
              <a:gd name="connsiteY0" fmla="*/ 804333 h 966824"/>
              <a:gd name="connsiteX1" fmla="*/ 33867 w 895562"/>
              <a:gd name="connsiteY1" fmla="*/ 465666 h 966824"/>
              <a:gd name="connsiteX2" fmla="*/ 25400 w 895562"/>
              <a:gd name="connsiteY2" fmla="*/ 338666 h 966824"/>
              <a:gd name="connsiteX3" fmla="*/ 8467 w 895562"/>
              <a:gd name="connsiteY3" fmla="*/ 287866 h 966824"/>
              <a:gd name="connsiteX4" fmla="*/ 0 w 895562"/>
              <a:gd name="connsiteY4" fmla="*/ 245533 h 966824"/>
              <a:gd name="connsiteX5" fmla="*/ 8467 w 895562"/>
              <a:gd name="connsiteY5" fmla="*/ 93133 h 966824"/>
              <a:gd name="connsiteX6" fmla="*/ 42333 w 895562"/>
              <a:gd name="connsiteY6" fmla="*/ 42333 h 966824"/>
              <a:gd name="connsiteX7" fmla="*/ 110067 w 895562"/>
              <a:gd name="connsiteY7" fmla="*/ 33866 h 966824"/>
              <a:gd name="connsiteX8" fmla="*/ 203200 w 895562"/>
              <a:gd name="connsiteY8" fmla="*/ 25400 h 966824"/>
              <a:gd name="connsiteX9" fmla="*/ 347133 w 895562"/>
              <a:gd name="connsiteY9" fmla="*/ 0 h 966824"/>
              <a:gd name="connsiteX10" fmla="*/ 804333 w 895562"/>
              <a:gd name="connsiteY10" fmla="*/ 16933 h 966824"/>
              <a:gd name="connsiteX11" fmla="*/ 829733 w 895562"/>
              <a:gd name="connsiteY11" fmla="*/ 33866 h 966824"/>
              <a:gd name="connsiteX12" fmla="*/ 855133 w 895562"/>
              <a:gd name="connsiteY12" fmla="*/ 67733 h 966824"/>
              <a:gd name="connsiteX13" fmla="*/ 880533 w 895562"/>
              <a:gd name="connsiteY13" fmla="*/ 110066 h 966824"/>
              <a:gd name="connsiteX14" fmla="*/ 872067 w 895562"/>
              <a:gd name="connsiteY14" fmla="*/ 465666 h 966824"/>
              <a:gd name="connsiteX15" fmla="*/ 863600 w 895562"/>
              <a:gd name="connsiteY15" fmla="*/ 575733 h 966824"/>
              <a:gd name="connsiteX16" fmla="*/ 872067 w 895562"/>
              <a:gd name="connsiteY16" fmla="*/ 846666 h 966824"/>
              <a:gd name="connsiteX17" fmla="*/ 821267 w 895562"/>
              <a:gd name="connsiteY17" fmla="*/ 956733 h 966824"/>
              <a:gd name="connsiteX18" fmla="*/ 601133 w 895562"/>
              <a:gd name="connsiteY18" fmla="*/ 948266 h 966824"/>
              <a:gd name="connsiteX19" fmla="*/ 431800 w 895562"/>
              <a:gd name="connsiteY19" fmla="*/ 922866 h 966824"/>
              <a:gd name="connsiteX20" fmla="*/ 321733 w 895562"/>
              <a:gd name="connsiteY20" fmla="*/ 905933 h 966824"/>
              <a:gd name="connsiteX21" fmla="*/ 177800 w 895562"/>
              <a:gd name="connsiteY21" fmla="*/ 897466 h 966824"/>
              <a:gd name="connsiteX22" fmla="*/ 118533 w 895562"/>
              <a:gd name="connsiteY22" fmla="*/ 880533 h 966824"/>
              <a:gd name="connsiteX23" fmla="*/ 84667 w 895562"/>
              <a:gd name="connsiteY23" fmla="*/ 872066 h 966824"/>
              <a:gd name="connsiteX24" fmla="*/ 59267 w 895562"/>
              <a:gd name="connsiteY24" fmla="*/ 863600 h 966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95562" h="966824">
                <a:moveTo>
                  <a:pt x="42333" y="804333"/>
                </a:moveTo>
                <a:cubicBezTo>
                  <a:pt x="66507" y="659294"/>
                  <a:pt x="52344" y="767455"/>
                  <a:pt x="33867" y="465666"/>
                </a:cubicBezTo>
                <a:cubicBezTo>
                  <a:pt x="31274" y="423318"/>
                  <a:pt x="31400" y="380667"/>
                  <a:pt x="25400" y="338666"/>
                </a:cubicBezTo>
                <a:cubicBezTo>
                  <a:pt x="22876" y="320996"/>
                  <a:pt x="13163" y="305086"/>
                  <a:pt x="8467" y="287866"/>
                </a:cubicBezTo>
                <a:cubicBezTo>
                  <a:pt x="4681" y="273983"/>
                  <a:pt x="2822" y="259644"/>
                  <a:pt x="0" y="245533"/>
                </a:cubicBezTo>
                <a:cubicBezTo>
                  <a:pt x="2822" y="194733"/>
                  <a:pt x="3643" y="143782"/>
                  <a:pt x="8467" y="93133"/>
                </a:cubicBezTo>
                <a:cubicBezTo>
                  <a:pt x="10170" y="75250"/>
                  <a:pt x="24776" y="48718"/>
                  <a:pt x="42333" y="42333"/>
                </a:cubicBezTo>
                <a:cubicBezTo>
                  <a:pt x="63717" y="34557"/>
                  <a:pt x="87438" y="36248"/>
                  <a:pt x="110067" y="33866"/>
                </a:cubicBezTo>
                <a:cubicBezTo>
                  <a:pt x="141068" y="30603"/>
                  <a:pt x="172156" y="28222"/>
                  <a:pt x="203200" y="25400"/>
                </a:cubicBezTo>
                <a:cubicBezTo>
                  <a:pt x="307435" y="4552"/>
                  <a:pt x="259375" y="12536"/>
                  <a:pt x="347133" y="0"/>
                </a:cubicBezTo>
                <a:cubicBezTo>
                  <a:pt x="499533" y="5644"/>
                  <a:pt x="652203" y="6257"/>
                  <a:pt x="804333" y="16933"/>
                </a:cubicBezTo>
                <a:cubicBezTo>
                  <a:pt x="814484" y="17645"/>
                  <a:pt x="822538" y="26671"/>
                  <a:pt x="829733" y="33866"/>
                </a:cubicBezTo>
                <a:cubicBezTo>
                  <a:pt x="839711" y="43844"/>
                  <a:pt x="847306" y="55992"/>
                  <a:pt x="855133" y="67733"/>
                </a:cubicBezTo>
                <a:cubicBezTo>
                  <a:pt x="864261" y="81425"/>
                  <a:pt x="872066" y="95955"/>
                  <a:pt x="880533" y="110066"/>
                </a:cubicBezTo>
                <a:cubicBezTo>
                  <a:pt x="909303" y="253912"/>
                  <a:pt x="891276" y="145524"/>
                  <a:pt x="872067" y="465666"/>
                </a:cubicBezTo>
                <a:cubicBezTo>
                  <a:pt x="869863" y="502397"/>
                  <a:pt x="866422" y="539044"/>
                  <a:pt x="863600" y="575733"/>
                </a:cubicBezTo>
                <a:cubicBezTo>
                  <a:pt x="866422" y="666044"/>
                  <a:pt x="882045" y="756864"/>
                  <a:pt x="872067" y="846666"/>
                </a:cubicBezTo>
                <a:cubicBezTo>
                  <a:pt x="867605" y="886827"/>
                  <a:pt x="859102" y="942545"/>
                  <a:pt x="821267" y="956733"/>
                </a:cubicBezTo>
                <a:cubicBezTo>
                  <a:pt x="752510" y="982517"/>
                  <a:pt x="674511" y="951088"/>
                  <a:pt x="601133" y="948266"/>
                </a:cubicBezTo>
                <a:cubicBezTo>
                  <a:pt x="361926" y="908399"/>
                  <a:pt x="609922" y="948312"/>
                  <a:pt x="431800" y="922866"/>
                </a:cubicBezTo>
                <a:cubicBezTo>
                  <a:pt x="398741" y="918143"/>
                  <a:pt x="354487" y="908663"/>
                  <a:pt x="321733" y="905933"/>
                </a:cubicBezTo>
                <a:cubicBezTo>
                  <a:pt x="273838" y="901942"/>
                  <a:pt x="225778" y="900288"/>
                  <a:pt x="177800" y="897466"/>
                </a:cubicBezTo>
                <a:lnTo>
                  <a:pt x="118533" y="880533"/>
                </a:lnTo>
                <a:cubicBezTo>
                  <a:pt x="107307" y="877471"/>
                  <a:pt x="95855" y="875263"/>
                  <a:pt x="84667" y="872066"/>
                </a:cubicBezTo>
                <a:cubicBezTo>
                  <a:pt x="76086" y="869614"/>
                  <a:pt x="59267" y="863600"/>
                  <a:pt x="59267" y="86360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7190C866-352E-4474-9350-7FDA009B2419}"/>
              </a:ext>
            </a:extLst>
          </p:cNvPr>
          <p:cNvSpPr/>
          <p:nvPr/>
        </p:nvSpPr>
        <p:spPr>
          <a:xfrm>
            <a:off x="8686801" y="3361267"/>
            <a:ext cx="645797" cy="1896533"/>
          </a:xfrm>
          <a:custGeom>
            <a:avLst/>
            <a:gdLst>
              <a:gd name="connsiteX0" fmla="*/ 626533 w 999067"/>
              <a:gd name="connsiteY0" fmla="*/ 93133 h 1896533"/>
              <a:gd name="connsiteX1" fmla="*/ 84667 w 999067"/>
              <a:gd name="connsiteY1" fmla="*/ 135466 h 1896533"/>
              <a:gd name="connsiteX2" fmla="*/ 59267 w 999067"/>
              <a:gd name="connsiteY2" fmla="*/ 169333 h 1896533"/>
              <a:gd name="connsiteX3" fmla="*/ 33867 w 999067"/>
              <a:gd name="connsiteY3" fmla="*/ 220133 h 1896533"/>
              <a:gd name="connsiteX4" fmla="*/ 16933 w 999067"/>
              <a:gd name="connsiteY4" fmla="*/ 270933 h 1896533"/>
              <a:gd name="connsiteX5" fmla="*/ 8467 w 999067"/>
              <a:gd name="connsiteY5" fmla="*/ 338666 h 1896533"/>
              <a:gd name="connsiteX6" fmla="*/ 0 w 999067"/>
              <a:gd name="connsiteY6" fmla="*/ 389466 h 1896533"/>
              <a:gd name="connsiteX7" fmla="*/ 8467 w 999067"/>
              <a:gd name="connsiteY7" fmla="*/ 1236133 h 1896533"/>
              <a:gd name="connsiteX8" fmla="*/ 25400 w 999067"/>
              <a:gd name="connsiteY8" fmla="*/ 1295400 h 1896533"/>
              <a:gd name="connsiteX9" fmla="*/ 33867 w 999067"/>
              <a:gd name="connsiteY9" fmla="*/ 1346200 h 1896533"/>
              <a:gd name="connsiteX10" fmla="*/ 42333 w 999067"/>
              <a:gd name="connsiteY10" fmla="*/ 1651000 h 1896533"/>
              <a:gd name="connsiteX11" fmla="*/ 50800 w 999067"/>
              <a:gd name="connsiteY11" fmla="*/ 1693333 h 1896533"/>
              <a:gd name="connsiteX12" fmla="*/ 67733 w 999067"/>
              <a:gd name="connsiteY12" fmla="*/ 1735666 h 1896533"/>
              <a:gd name="connsiteX13" fmla="*/ 84667 w 999067"/>
              <a:gd name="connsiteY13" fmla="*/ 1769533 h 1896533"/>
              <a:gd name="connsiteX14" fmla="*/ 110067 w 999067"/>
              <a:gd name="connsiteY14" fmla="*/ 1803400 h 1896533"/>
              <a:gd name="connsiteX15" fmla="*/ 127000 w 999067"/>
              <a:gd name="connsiteY15" fmla="*/ 1828800 h 1896533"/>
              <a:gd name="connsiteX16" fmla="*/ 220133 w 999067"/>
              <a:gd name="connsiteY16" fmla="*/ 1862666 h 1896533"/>
              <a:gd name="connsiteX17" fmla="*/ 397933 w 999067"/>
              <a:gd name="connsiteY17" fmla="*/ 1896533 h 1896533"/>
              <a:gd name="connsiteX18" fmla="*/ 787400 w 999067"/>
              <a:gd name="connsiteY18" fmla="*/ 1871133 h 1896533"/>
              <a:gd name="connsiteX19" fmla="*/ 863600 w 999067"/>
              <a:gd name="connsiteY19" fmla="*/ 1854200 h 1896533"/>
              <a:gd name="connsiteX20" fmla="*/ 914400 w 999067"/>
              <a:gd name="connsiteY20" fmla="*/ 1811866 h 1896533"/>
              <a:gd name="connsiteX21" fmla="*/ 990600 w 999067"/>
              <a:gd name="connsiteY21" fmla="*/ 1625600 h 1896533"/>
              <a:gd name="connsiteX22" fmla="*/ 999067 w 999067"/>
              <a:gd name="connsiteY22" fmla="*/ 1490133 h 1896533"/>
              <a:gd name="connsiteX23" fmla="*/ 982133 w 999067"/>
              <a:gd name="connsiteY23" fmla="*/ 1219200 h 1896533"/>
              <a:gd name="connsiteX24" fmla="*/ 948267 w 999067"/>
              <a:gd name="connsiteY24" fmla="*/ 1100666 h 1896533"/>
              <a:gd name="connsiteX25" fmla="*/ 939800 w 999067"/>
              <a:gd name="connsiteY25" fmla="*/ 1024466 h 1896533"/>
              <a:gd name="connsiteX26" fmla="*/ 922867 w 999067"/>
              <a:gd name="connsiteY26" fmla="*/ 914400 h 1896533"/>
              <a:gd name="connsiteX27" fmla="*/ 914400 w 999067"/>
              <a:gd name="connsiteY27" fmla="*/ 482600 h 1896533"/>
              <a:gd name="connsiteX28" fmla="*/ 897467 w 999067"/>
              <a:gd name="connsiteY28" fmla="*/ 270933 h 1896533"/>
              <a:gd name="connsiteX29" fmla="*/ 863600 w 999067"/>
              <a:gd name="connsiteY29" fmla="*/ 211666 h 1896533"/>
              <a:gd name="connsiteX30" fmla="*/ 829733 w 999067"/>
              <a:gd name="connsiteY30" fmla="*/ 169333 h 1896533"/>
              <a:gd name="connsiteX31" fmla="*/ 753533 w 999067"/>
              <a:gd name="connsiteY31" fmla="*/ 101600 h 1896533"/>
              <a:gd name="connsiteX32" fmla="*/ 719667 w 999067"/>
              <a:gd name="connsiteY32" fmla="*/ 84666 h 1896533"/>
              <a:gd name="connsiteX33" fmla="*/ 651933 w 999067"/>
              <a:gd name="connsiteY33" fmla="*/ 67733 h 1896533"/>
              <a:gd name="connsiteX34" fmla="*/ 541867 w 999067"/>
              <a:gd name="connsiteY34" fmla="*/ 50800 h 1896533"/>
              <a:gd name="connsiteX35" fmla="*/ 499533 w 999067"/>
              <a:gd name="connsiteY35" fmla="*/ 0 h 189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9067" h="1896533">
                <a:moveTo>
                  <a:pt x="626533" y="93133"/>
                </a:moveTo>
                <a:cubicBezTo>
                  <a:pt x="-52037" y="115022"/>
                  <a:pt x="207048" y="-35870"/>
                  <a:pt x="84667" y="135466"/>
                </a:cubicBezTo>
                <a:cubicBezTo>
                  <a:pt x="76465" y="146949"/>
                  <a:pt x="66527" y="157233"/>
                  <a:pt x="59267" y="169333"/>
                </a:cubicBezTo>
                <a:cubicBezTo>
                  <a:pt x="49527" y="185567"/>
                  <a:pt x="41149" y="202657"/>
                  <a:pt x="33867" y="220133"/>
                </a:cubicBezTo>
                <a:cubicBezTo>
                  <a:pt x="27002" y="236609"/>
                  <a:pt x="22578" y="254000"/>
                  <a:pt x="16933" y="270933"/>
                </a:cubicBezTo>
                <a:cubicBezTo>
                  <a:pt x="14111" y="293511"/>
                  <a:pt x="11685" y="316141"/>
                  <a:pt x="8467" y="338666"/>
                </a:cubicBezTo>
                <a:cubicBezTo>
                  <a:pt x="6039" y="355660"/>
                  <a:pt x="0" y="372299"/>
                  <a:pt x="0" y="389466"/>
                </a:cubicBezTo>
                <a:cubicBezTo>
                  <a:pt x="0" y="671702"/>
                  <a:pt x="557" y="954007"/>
                  <a:pt x="8467" y="1236133"/>
                </a:cubicBezTo>
                <a:cubicBezTo>
                  <a:pt x="9043" y="1256671"/>
                  <a:pt x="20780" y="1275380"/>
                  <a:pt x="25400" y="1295400"/>
                </a:cubicBezTo>
                <a:cubicBezTo>
                  <a:pt x="29260" y="1312127"/>
                  <a:pt x="31045" y="1329267"/>
                  <a:pt x="33867" y="1346200"/>
                </a:cubicBezTo>
                <a:cubicBezTo>
                  <a:pt x="36689" y="1447800"/>
                  <a:pt x="37381" y="1549482"/>
                  <a:pt x="42333" y="1651000"/>
                </a:cubicBezTo>
                <a:cubicBezTo>
                  <a:pt x="43034" y="1665373"/>
                  <a:pt x="46665" y="1679549"/>
                  <a:pt x="50800" y="1693333"/>
                </a:cubicBezTo>
                <a:cubicBezTo>
                  <a:pt x="55167" y="1707890"/>
                  <a:pt x="61560" y="1721778"/>
                  <a:pt x="67733" y="1735666"/>
                </a:cubicBezTo>
                <a:cubicBezTo>
                  <a:pt x="72859" y="1747200"/>
                  <a:pt x="77978" y="1758830"/>
                  <a:pt x="84667" y="1769533"/>
                </a:cubicBezTo>
                <a:cubicBezTo>
                  <a:pt x="92146" y="1781499"/>
                  <a:pt x="101865" y="1791917"/>
                  <a:pt x="110067" y="1803400"/>
                </a:cubicBezTo>
                <a:cubicBezTo>
                  <a:pt x="115981" y="1811680"/>
                  <a:pt x="118041" y="1823976"/>
                  <a:pt x="127000" y="1828800"/>
                </a:cubicBezTo>
                <a:cubicBezTo>
                  <a:pt x="156085" y="1844461"/>
                  <a:pt x="188795" y="1852220"/>
                  <a:pt x="220133" y="1862666"/>
                </a:cubicBezTo>
                <a:cubicBezTo>
                  <a:pt x="318911" y="1895592"/>
                  <a:pt x="292115" y="1886913"/>
                  <a:pt x="397933" y="1896533"/>
                </a:cubicBezTo>
                <a:cubicBezTo>
                  <a:pt x="527755" y="1888066"/>
                  <a:pt x="657836" y="1882911"/>
                  <a:pt x="787400" y="1871133"/>
                </a:cubicBezTo>
                <a:cubicBezTo>
                  <a:pt x="813313" y="1868777"/>
                  <a:pt x="840022" y="1865203"/>
                  <a:pt x="863600" y="1854200"/>
                </a:cubicBezTo>
                <a:cubicBezTo>
                  <a:pt x="883574" y="1844879"/>
                  <a:pt x="897467" y="1825977"/>
                  <a:pt x="914400" y="1811866"/>
                </a:cubicBezTo>
                <a:cubicBezTo>
                  <a:pt x="954908" y="1738950"/>
                  <a:pt x="975226" y="1714769"/>
                  <a:pt x="990600" y="1625600"/>
                </a:cubicBezTo>
                <a:cubicBezTo>
                  <a:pt x="998287" y="1581014"/>
                  <a:pt x="996245" y="1535289"/>
                  <a:pt x="999067" y="1490133"/>
                </a:cubicBezTo>
                <a:cubicBezTo>
                  <a:pt x="993422" y="1399822"/>
                  <a:pt x="993837" y="1308927"/>
                  <a:pt x="982133" y="1219200"/>
                </a:cubicBezTo>
                <a:cubicBezTo>
                  <a:pt x="976818" y="1178453"/>
                  <a:pt x="956996" y="1140820"/>
                  <a:pt x="948267" y="1100666"/>
                </a:cubicBezTo>
                <a:cubicBezTo>
                  <a:pt x="942838" y="1075693"/>
                  <a:pt x="943253" y="1049788"/>
                  <a:pt x="939800" y="1024466"/>
                </a:cubicBezTo>
                <a:cubicBezTo>
                  <a:pt x="934785" y="987686"/>
                  <a:pt x="928511" y="951089"/>
                  <a:pt x="922867" y="914400"/>
                </a:cubicBezTo>
                <a:cubicBezTo>
                  <a:pt x="920045" y="770467"/>
                  <a:pt x="918454" y="626504"/>
                  <a:pt x="914400" y="482600"/>
                </a:cubicBezTo>
                <a:cubicBezTo>
                  <a:pt x="914321" y="479787"/>
                  <a:pt x="914697" y="322623"/>
                  <a:pt x="897467" y="270933"/>
                </a:cubicBezTo>
                <a:cubicBezTo>
                  <a:pt x="891843" y="254061"/>
                  <a:pt x="874747" y="226528"/>
                  <a:pt x="863600" y="211666"/>
                </a:cubicBezTo>
                <a:cubicBezTo>
                  <a:pt x="852757" y="197209"/>
                  <a:pt x="841739" y="182839"/>
                  <a:pt x="829733" y="169333"/>
                </a:cubicBezTo>
                <a:cubicBezTo>
                  <a:pt x="809888" y="147008"/>
                  <a:pt x="777999" y="117910"/>
                  <a:pt x="753533" y="101600"/>
                </a:cubicBezTo>
                <a:cubicBezTo>
                  <a:pt x="743031" y="94599"/>
                  <a:pt x="731268" y="89638"/>
                  <a:pt x="719667" y="84666"/>
                </a:cubicBezTo>
                <a:cubicBezTo>
                  <a:pt x="698852" y="75745"/>
                  <a:pt x="673610" y="71346"/>
                  <a:pt x="651933" y="67733"/>
                </a:cubicBezTo>
                <a:cubicBezTo>
                  <a:pt x="615318" y="61630"/>
                  <a:pt x="578556" y="56444"/>
                  <a:pt x="541867" y="50800"/>
                </a:cubicBezTo>
                <a:cubicBezTo>
                  <a:pt x="497538" y="6471"/>
                  <a:pt x="499533" y="28422"/>
                  <a:pt x="499533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E3CA9E93-779B-4E62-9483-75373620DC5B}"/>
              </a:ext>
            </a:extLst>
          </p:cNvPr>
          <p:cNvSpPr/>
          <p:nvPr/>
        </p:nvSpPr>
        <p:spPr>
          <a:xfrm>
            <a:off x="7806267" y="3666067"/>
            <a:ext cx="865164" cy="357821"/>
          </a:xfrm>
          <a:custGeom>
            <a:avLst/>
            <a:gdLst>
              <a:gd name="connsiteX0" fmla="*/ 516466 w 865164"/>
              <a:gd name="connsiteY0" fmla="*/ 50800 h 357821"/>
              <a:gd name="connsiteX1" fmla="*/ 855133 w 865164"/>
              <a:gd name="connsiteY1" fmla="*/ 67733 h 357821"/>
              <a:gd name="connsiteX2" fmla="*/ 863600 w 865164"/>
              <a:gd name="connsiteY2" fmla="*/ 110066 h 357821"/>
              <a:gd name="connsiteX3" fmla="*/ 838200 w 865164"/>
              <a:gd name="connsiteY3" fmla="*/ 304800 h 357821"/>
              <a:gd name="connsiteX4" fmla="*/ 787400 w 865164"/>
              <a:gd name="connsiteY4" fmla="*/ 330200 h 357821"/>
              <a:gd name="connsiteX5" fmla="*/ 575733 w 865164"/>
              <a:gd name="connsiteY5" fmla="*/ 355600 h 357821"/>
              <a:gd name="connsiteX6" fmla="*/ 203200 w 865164"/>
              <a:gd name="connsiteY6" fmla="*/ 347133 h 357821"/>
              <a:gd name="connsiteX7" fmla="*/ 33866 w 865164"/>
              <a:gd name="connsiteY7" fmla="*/ 330200 h 357821"/>
              <a:gd name="connsiteX8" fmla="*/ 16933 w 865164"/>
              <a:gd name="connsiteY8" fmla="*/ 313266 h 357821"/>
              <a:gd name="connsiteX9" fmla="*/ 0 w 865164"/>
              <a:gd name="connsiteY9" fmla="*/ 245533 h 357821"/>
              <a:gd name="connsiteX10" fmla="*/ 33866 w 865164"/>
              <a:gd name="connsiteY10" fmla="*/ 50800 h 357821"/>
              <a:gd name="connsiteX11" fmla="*/ 59266 w 865164"/>
              <a:gd name="connsiteY11" fmla="*/ 16933 h 357821"/>
              <a:gd name="connsiteX12" fmla="*/ 110066 w 865164"/>
              <a:gd name="connsiteY12" fmla="*/ 8466 h 357821"/>
              <a:gd name="connsiteX13" fmla="*/ 508000 w 865164"/>
              <a:gd name="connsiteY13" fmla="*/ 16933 h 357821"/>
              <a:gd name="connsiteX14" fmla="*/ 533400 w 865164"/>
              <a:gd name="connsiteY14" fmla="*/ 25400 h 357821"/>
              <a:gd name="connsiteX15" fmla="*/ 558800 w 865164"/>
              <a:gd name="connsiteY15" fmla="*/ 8466 h 357821"/>
              <a:gd name="connsiteX16" fmla="*/ 575733 w 865164"/>
              <a:gd name="connsiteY16" fmla="*/ 0 h 35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65164" h="357821">
                <a:moveTo>
                  <a:pt x="516466" y="50800"/>
                </a:moveTo>
                <a:cubicBezTo>
                  <a:pt x="629355" y="56444"/>
                  <a:pt x="743715" y="48711"/>
                  <a:pt x="855133" y="67733"/>
                </a:cubicBezTo>
                <a:cubicBezTo>
                  <a:pt x="869318" y="70155"/>
                  <a:pt x="864625" y="95712"/>
                  <a:pt x="863600" y="110066"/>
                </a:cubicBezTo>
                <a:cubicBezTo>
                  <a:pt x="858936" y="175361"/>
                  <a:pt x="859613" y="242940"/>
                  <a:pt x="838200" y="304800"/>
                </a:cubicBezTo>
                <a:cubicBezTo>
                  <a:pt x="832007" y="322691"/>
                  <a:pt x="803950" y="321006"/>
                  <a:pt x="787400" y="330200"/>
                </a:cubicBezTo>
                <a:cubicBezTo>
                  <a:pt x="693489" y="382372"/>
                  <a:pt x="874757" y="342007"/>
                  <a:pt x="575733" y="355600"/>
                </a:cubicBezTo>
                <a:lnTo>
                  <a:pt x="203200" y="347133"/>
                </a:lnTo>
                <a:cubicBezTo>
                  <a:pt x="89733" y="343286"/>
                  <a:pt x="108343" y="345094"/>
                  <a:pt x="33866" y="330200"/>
                </a:cubicBezTo>
                <a:cubicBezTo>
                  <a:pt x="28222" y="324555"/>
                  <a:pt x="19898" y="320678"/>
                  <a:pt x="16933" y="313266"/>
                </a:cubicBezTo>
                <a:cubicBezTo>
                  <a:pt x="8290" y="291658"/>
                  <a:pt x="0" y="245533"/>
                  <a:pt x="0" y="245533"/>
                </a:cubicBezTo>
                <a:cubicBezTo>
                  <a:pt x="14808" y="97451"/>
                  <a:pt x="-13970" y="117771"/>
                  <a:pt x="33866" y="50800"/>
                </a:cubicBezTo>
                <a:cubicBezTo>
                  <a:pt x="42068" y="39317"/>
                  <a:pt x="46931" y="23786"/>
                  <a:pt x="59266" y="16933"/>
                </a:cubicBezTo>
                <a:cubicBezTo>
                  <a:pt x="74273" y="8596"/>
                  <a:pt x="93133" y="11288"/>
                  <a:pt x="110066" y="8466"/>
                </a:cubicBezTo>
                <a:lnTo>
                  <a:pt x="508000" y="16933"/>
                </a:lnTo>
                <a:cubicBezTo>
                  <a:pt x="516918" y="17290"/>
                  <a:pt x="524597" y="26867"/>
                  <a:pt x="533400" y="25400"/>
                </a:cubicBezTo>
                <a:cubicBezTo>
                  <a:pt x="543437" y="23727"/>
                  <a:pt x="550074" y="13701"/>
                  <a:pt x="558800" y="8466"/>
                </a:cubicBezTo>
                <a:cubicBezTo>
                  <a:pt x="564211" y="5219"/>
                  <a:pt x="570089" y="2822"/>
                  <a:pt x="575733" y="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D59DFCFE-1FC8-49BC-B91D-1D664F5F1426}"/>
              </a:ext>
            </a:extLst>
          </p:cNvPr>
          <p:cNvSpPr/>
          <p:nvPr/>
        </p:nvSpPr>
        <p:spPr>
          <a:xfrm>
            <a:off x="3601618" y="2843976"/>
            <a:ext cx="4898526" cy="669691"/>
          </a:xfrm>
          <a:custGeom>
            <a:avLst/>
            <a:gdLst>
              <a:gd name="connsiteX0" fmla="*/ 1647715 w 4898526"/>
              <a:gd name="connsiteY0" fmla="*/ 60091 h 669691"/>
              <a:gd name="connsiteX1" fmla="*/ 3561182 w 4898526"/>
              <a:gd name="connsiteY1" fmla="*/ 51624 h 669691"/>
              <a:gd name="connsiteX2" fmla="*/ 4636449 w 4898526"/>
              <a:gd name="connsiteY2" fmla="*/ 51624 h 669691"/>
              <a:gd name="connsiteX3" fmla="*/ 4712649 w 4898526"/>
              <a:gd name="connsiteY3" fmla="*/ 85491 h 669691"/>
              <a:gd name="connsiteX4" fmla="*/ 4771915 w 4898526"/>
              <a:gd name="connsiteY4" fmla="*/ 93957 h 669691"/>
              <a:gd name="connsiteX5" fmla="*/ 4848115 w 4898526"/>
              <a:gd name="connsiteY5" fmla="*/ 127824 h 669691"/>
              <a:gd name="connsiteX6" fmla="*/ 4865049 w 4898526"/>
              <a:gd name="connsiteY6" fmla="*/ 178624 h 669691"/>
              <a:gd name="connsiteX7" fmla="*/ 4881982 w 4898526"/>
              <a:gd name="connsiteY7" fmla="*/ 237891 h 669691"/>
              <a:gd name="connsiteX8" fmla="*/ 4856582 w 4898526"/>
              <a:gd name="connsiteY8" fmla="*/ 585024 h 669691"/>
              <a:gd name="connsiteX9" fmla="*/ 4763449 w 4898526"/>
              <a:gd name="connsiteY9" fmla="*/ 652757 h 669691"/>
              <a:gd name="connsiteX10" fmla="*/ 4661849 w 4898526"/>
              <a:gd name="connsiteY10" fmla="*/ 669691 h 669691"/>
              <a:gd name="connsiteX11" fmla="*/ 4289315 w 4898526"/>
              <a:gd name="connsiteY11" fmla="*/ 661224 h 669691"/>
              <a:gd name="connsiteX12" fmla="*/ 4221582 w 4898526"/>
              <a:gd name="connsiteY12" fmla="*/ 652757 h 669691"/>
              <a:gd name="connsiteX13" fmla="*/ 4069182 w 4898526"/>
              <a:gd name="connsiteY13" fmla="*/ 635824 h 669691"/>
              <a:gd name="connsiteX14" fmla="*/ 3273315 w 4898526"/>
              <a:gd name="connsiteY14" fmla="*/ 644291 h 669691"/>
              <a:gd name="connsiteX15" fmla="*/ 3095515 w 4898526"/>
              <a:gd name="connsiteY15" fmla="*/ 652757 h 669691"/>
              <a:gd name="connsiteX16" fmla="*/ 631715 w 4898526"/>
              <a:gd name="connsiteY16" fmla="*/ 644291 h 669691"/>
              <a:gd name="connsiteX17" fmla="*/ 563982 w 4898526"/>
              <a:gd name="connsiteY17" fmla="*/ 635824 h 669691"/>
              <a:gd name="connsiteX18" fmla="*/ 521649 w 4898526"/>
              <a:gd name="connsiteY18" fmla="*/ 627357 h 669691"/>
              <a:gd name="connsiteX19" fmla="*/ 191449 w 4898526"/>
              <a:gd name="connsiteY19" fmla="*/ 618891 h 669691"/>
              <a:gd name="connsiteX20" fmla="*/ 47515 w 4898526"/>
              <a:gd name="connsiteY20" fmla="*/ 585024 h 669691"/>
              <a:gd name="connsiteX21" fmla="*/ 13649 w 4898526"/>
              <a:gd name="connsiteY21" fmla="*/ 559624 h 669691"/>
              <a:gd name="connsiteX22" fmla="*/ 22115 w 4898526"/>
              <a:gd name="connsiteY22" fmla="*/ 364891 h 669691"/>
              <a:gd name="connsiteX23" fmla="*/ 47515 w 4898526"/>
              <a:gd name="connsiteY23" fmla="*/ 322557 h 669691"/>
              <a:gd name="connsiteX24" fmla="*/ 72915 w 4898526"/>
              <a:gd name="connsiteY24" fmla="*/ 246357 h 669691"/>
              <a:gd name="connsiteX25" fmla="*/ 89849 w 4898526"/>
              <a:gd name="connsiteY25" fmla="*/ 195557 h 669691"/>
              <a:gd name="connsiteX26" fmla="*/ 149115 w 4898526"/>
              <a:gd name="connsiteY26" fmla="*/ 102424 h 669691"/>
              <a:gd name="connsiteX27" fmla="*/ 259182 w 4898526"/>
              <a:gd name="connsiteY27" fmla="*/ 43157 h 669691"/>
              <a:gd name="connsiteX28" fmla="*/ 1156649 w 4898526"/>
              <a:gd name="connsiteY28" fmla="*/ 34691 h 669691"/>
              <a:gd name="connsiteX29" fmla="*/ 1427582 w 4898526"/>
              <a:gd name="connsiteY29" fmla="*/ 9291 h 669691"/>
              <a:gd name="connsiteX30" fmla="*/ 1529182 w 4898526"/>
              <a:gd name="connsiteY30" fmla="*/ 824 h 669691"/>
              <a:gd name="connsiteX31" fmla="*/ 1723915 w 4898526"/>
              <a:gd name="connsiteY31" fmla="*/ 824 h 66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98526" h="669691">
                <a:moveTo>
                  <a:pt x="1647715" y="60091"/>
                </a:moveTo>
                <a:lnTo>
                  <a:pt x="3561182" y="51624"/>
                </a:lnTo>
                <a:cubicBezTo>
                  <a:pt x="4568734" y="44553"/>
                  <a:pt x="3529874" y="35350"/>
                  <a:pt x="4636449" y="51624"/>
                </a:cubicBezTo>
                <a:cubicBezTo>
                  <a:pt x="4656975" y="61887"/>
                  <a:pt x="4691030" y="80086"/>
                  <a:pt x="4712649" y="85491"/>
                </a:cubicBezTo>
                <a:cubicBezTo>
                  <a:pt x="4732009" y="90331"/>
                  <a:pt x="4752160" y="91135"/>
                  <a:pt x="4771915" y="93957"/>
                </a:cubicBezTo>
                <a:cubicBezTo>
                  <a:pt x="4774939" y="95167"/>
                  <a:pt x="4843030" y="121045"/>
                  <a:pt x="4848115" y="127824"/>
                </a:cubicBezTo>
                <a:cubicBezTo>
                  <a:pt x="4858825" y="142103"/>
                  <a:pt x="4860720" y="161307"/>
                  <a:pt x="4865049" y="178624"/>
                </a:cubicBezTo>
                <a:cubicBezTo>
                  <a:pt x="4875679" y="221149"/>
                  <a:pt x="4869835" y="201452"/>
                  <a:pt x="4881982" y="237891"/>
                </a:cubicBezTo>
                <a:cubicBezTo>
                  <a:pt x="4873515" y="353602"/>
                  <a:pt x="4938621" y="502985"/>
                  <a:pt x="4856582" y="585024"/>
                </a:cubicBezTo>
                <a:cubicBezTo>
                  <a:pt x="4823127" y="618479"/>
                  <a:pt x="4810976" y="639555"/>
                  <a:pt x="4763449" y="652757"/>
                </a:cubicBezTo>
                <a:cubicBezTo>
                  <a:pt x="4730368" y="661946"/>
                  <a:pt x="4661849" y="669691"/>
                  <a:pt x="4661849" y="669691"/>
                </a:cubicBezTo>
                <a:lnTo>
                  <a:pt x="4289315" y="661224"/>
                </a:lnTo>
                <a:cubicBezTo>
                  <a:pt x="4266578" y="660349"/>
                  <a:pt x="4244185" y="655365"/>
                  <a:pt x="4221582" y="652757"/>
                </a:cubicBezTo>
                <a:lnTo>
                  <a:pt x="4069182" y="635824"/>
                </a:lnTo>
                <a:lnTo>
                  <a:pt x="3273315" y="644291"/>
                </a:lnTo>
                <a:cubicBezTo>
                  <a:pt x="3213990" y="645323"/>
                  <a:pt x="3154849" y="652757"/>
                  <a:pt x="3095515" y="652757"/>
                </a:cubicBezTo>
                <a:lnTo>
                  <a:pt x="631715" y="644291"/>
                </a:lnTo>
                <a:cubicBezTo>
                  <a:pt x="609137" y="641469"/>
                  <a:pt x="586471" y="639284"/>
                  <a:pt x="563982" y="635824"/>
                </a:cubicBezTo>
                <a:cubicBezTo>
                  <a:pt x="549759" y="633636"/>
                  <a:pt x="536025" y="628010"/>
                  <a:pt x="521649" y="627357"/>
                </a:cubicBezTo>
                <a:cubicBezTo>
                  <a:pt x="411660" y="622358"/>
                  <a:pt x="301516" y="621713"/>
                  <a:pt x="191449" y="618891"/>
                </a:cubicBezTo>
                <a:cubicBezTo>
                  <a:pt x="141924" y="610636"/>
                  <a:pt x="92040" y="609760"/>
                  <a:pt x="47515" y="585024"/>
                </a:cubicBezTo>
                <a:cubicBezTo>
                  <a:pt x="35180" y="578171"/>
                  <a:pt x="24938" y="568091"/>
                  <a:pt x="13649" y="559624"/>
                </a:cubicBezTo>
                <a:cubicBezTo>
                  <a:pt x="-5803" y="481818"/>
                  <a:pt x="-5731" y="498552"/>
                  <a:pt x="22115" y="364891"/>
                </a:cubicBezTo>
                <a:cubicBezTo>
                  <a:pt x="25471" y="348780"/>
                  <a:pt x="39048" y="336668"/>
                  <a:pt x="47515" y="322557"/>
                </a:cubicBezTo>
                <a:cubicBezTo>
                  <a:pt x="63786" y="241207"/>
                  <a:pt x="44873" y="316461"/>
                  <a:pt x="72915" y="246357"/>
                </a:cubicBezTo>
                <a:cubicBezTo>
                  <a:pt x="79544" y="229784"/>
                  <a:pt x="82984" y="212033"/>
                  <a:pt x="89849" y="195557"/>
                </a:cubicBezTo>
                <a:cubicBezTo>
                  <a:pt x="103232" y="163437"/>
                  <a:pt x="122606" y="126282"/>
                  <a:pt x="149115" y="102424"/>
                </a:cubicBezTo>
                <a:cubicBezTo>
                  <a:pt x="165690" y="87507"/>
                  <a:pt x="236242" y="43969"/>
                  <a:pt x="259182" y="43157"/>
                </a:cubicBezTo>
                <a:cubicBezTo>
                  <a:pt x="558164" y="32574"/>
                  <a:pt x="857493" y="37513"/>
                  <a:pt x="1156649" y="34691"/>
                </a:cubicBezTo>
                <a:cubicBezTo>
                  <a:pt x="1383592" y="9474"/>
                  <a:pt x="1230807" y="24427"/>
                  <a:pt x="1427582" y="9291"/>
                </a:cubicBezTo>
                <a:cubicBezTo>
                  <a:pt x="1461466" y="6685"/>
                  <a:pt x="1495212" y="1795"/>
                  <a:pt x="1529182" y="824"/>
                </a:cubicBezTo>
                <a:cubicBezTo>
                  <a:pt x="1594067" y="-1030"/>
                  <a:pt x="1659004" y="824"/>
                  <a:pt x="1723915" y="824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FE8A2E1F-868A-4BB5-8D33-B6A6B8E53986}"/>
              </a:ext>
            </a:extLst>
          </p:cNvPr>
          <p:cNvSpPr/>
          <p:nvPr/>
        </p:nvSpPr>
        <p:spPr>
          <a:xfrm>
            <a:off x="8356600" y="2997001"/>
            <a:ext cx="1193800" cy="745266"/>
          </a:xfrm>
          <a:custGeom>
            <a:avLst/>
            <a:gdLst>
              <a:gd name="connsiteX0" fmla="*/ 0 w 1193800"/>
              <a:gd name="connsiteY0" fmla="*/ 745266 h 745266"/>
              <a:gd name="connsiteX1" fmla="*/ 42333 w 1193800"/>
              <a:gd name="connsiteY1" fmla="*/ 719866 h 745266"/>
              <a:gd name="connsiteX2" fmla="*/ 59267 w 1193800"/>
              <a:gd name="connsiteY2" fmla="*/ 694466 h 745266"/>
              <a:gd name="connsiteX3" fmla="*/ 110067 w 1193800"/>
              <a:gd name="connsiteY3" fmla="*/ 660599 h 745266"/>
              <a:gd name="connsiteX4" fmla="*/ 127000 w 1193800"/>
              <a:gd name="connsiteY4" fmla="*/ 626732 h 745266"/>
              <a:gd name="connsiteX5" fmla="*/ 228600 w 1193800"/>
              <a:gd name="connsiteY5" fmla="*/ 533599 h 745266"/>
              <a:gd name="connsiteX6" fmla="*/ 296333 w 1193800"/>
              <a:gd name="connsiteY6" fmla="*/ 465866 h 745266"/>
              <a:gd name="connsiteX7" fmla="*/ 330200 w 1193800"/>
              <a:gd name="connsiteY7" fmla="*/ 440466 h 745266"/>
              <a:gd name="connsiteX8" fmla="*/ 355600 w 1193800"/>
              <a:gd name="connsiteY8" fmla="*/ 406599 h 745266"/>
              <a:gd name="connsiteX9" fmla="*/ 397933 w 1193800"/>
              <a:gd name="connsiteY9" fmla="*/ 381199 h 745266"/>
              <a:gd name="connsiteX10" fmla="*/ 499533 w 1193800"/>
              <a:gd name="connsiteY10" fmla="*/ 321932 h 745266"/>
              <a:gd name="connsiteX11" fmla="*/ 558800 w 1193800"/>
              <a:gd name="connsiteY11" fmla="*/ 288066 h 745266"/>
              <a:gd name="connsiteX12" fmla="*/ 635000 w 1193800"/>
              <a:gd name="connsiteY12" fmla="*/ 262666 h 745266"/>
              <a:gd name="connsiteX13" fmla="*/ 660400 w 1193800"/>
              <a:gd name="connsiteY13" fmla="*/ 245732 h 745266"/>
              <a:gd name="connsiteX14" fmla="*/ 711200 w 1193800"/>
              <a:gd name="connsiteY14" fmla="*/ 228799 h 745266"/>
              <a:gd name="connsiteX15" fmla="*/ 770467 w 1193800"/>
              <a:gd name="connsiteY15" fmla="*/ 203399 h 745266"/>
              <a:gd name="connsiteX16" fmla="*/ 804333 w 1193800"/>
              <a:gd name="connsiteY16" fmla="*/ 186466 h 745266"/>
              <a:gd name="connsiteX17" fmla="*/ 914400 w 1193800"/>
              <a:gd name="connsiteY17" fmla="*/ 169532 h 745266"/>
              <a:gd name="connsiteX18" fmla="*/ 965200 w 1193800"/>
              <a:gd name="connsiteY18" fmla="*/ 144132 h 745266"/>
              <a:gd name="connsiteX19" fmla="*/ 1041400 w 1193800"/>
              <a:gd name="connsiteY19" fmla="*/ 127199 h 745266"/>
              <a:gd name="connsiteX20" fmla="*/ 1066800 w 1193800"/>
              <a:gd name="connsiteY20" fmla="*/ 118732 h 745266"/>
              <a:gd name="connsiteX21" fmla="*/ 1176867 w 1193800"/>
              <a:gd name="connsiteY21" fmla="*/ 110266 h 745266"/>
              <a:gd name="connsiteX22" fmla="*/ 1159933 w 1193800"/>
              <a:gd name="connsiteY22" fmla="*/ 76399 h 745266"/>
              <a:gd name="connsiteX23" fmla="*/ 1092200 w 1193800"/>
              <a:gd name="connsiteY23" fmla="*/ 34066 h 745266"/>
              <a:gd name="connsiteX24" fmla="*/ 1075267 w 1193800"/>
              <a:gd name="connsiteY24" fmla="*/ 17132 h 745266"/>
              <a:gd name="connsiteX25" fmla="*/ 1016000 w 1193800"/>
              <a:gd name="connsiteY25" fmla="*/ 199 h 745266"/>
              <a:gd name="connsiteX26" fmla="*/ 1049867 w 1193800"/>
              <a:gd name="connsiteY26" fmla="*/ 17132 h 745266"/>
              <a:gd name="connsiteX27" fmla="*/ 1100667 w 1193800"/>
              <a:gd name="connsiteY27" fmla="*/ 59466 h 745266"/>
              <a:gd name="connsiteX28" fmla="*/ 1126067 w 1193800"/>
              <a:gd name="connsiteY28" fmla="*/ 67932 h 745266"/>
              <a:gd name="connsiteX29" fmla="*/ 1176867 w 1193800"/>
              <a:gd name="connsiteY29" fmla="*/ 110266 h 745266"/>
              <a:gd name="connsiteX30" fmla="*/ 1193800 w 1193800"/>
              <a:gd name="connsiteY30" fmla="*/ 135666 h 745266"/>
              <a:gd name="connsiteX31" fmla="*/ 1100667 w 1193800"/>
              <a:gd name="connsiteY31" fmla="*/ 186466 h 745266"/>
              <a:gd name="connsiteX32" fmla="*/ 1075267 w 1193800"/>
              <a:gd name="connsiteY32" fmla="*/ 203399 h 745266"/>
              <a:gd name="connsiteX33" fmla="*/ 1041400 w 1193800"/>
              <a:gd name="connsiteY33" fmla="*/ 262666 h 745266"/>
              <a:gd name="connsiteX34" fmla="*/ 1024467 w 1193800"/>
              <a:gd name="connsiteY34" fmla="*/ 271132 h 7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93800" h="745266">
                <a:moveTo>
                  <a:pt x="0" y="745266"/>
                </a:moveTo>
                <a:cubicBezTo>
                  <a:pt x="14111" y="736799"/>
                  <a:pt x="29839" y="730575"/>
                  <a:pt x="42333" y="719866"/>
                </a:cubicBezTo>
                <a:cubicBezTo>
                  <a:pt x="50059" y="713244"/>
                  <a:pt x="51609" y="701167"/>
                  <a:pt x="59267" y="694466"/>
                </a:cubicBezTo>
                <a:cubicBezTo>
                  <a:pt x="74583" y="681065"/>
                  <a:pt x="110067" y="660599"/>
                  <a:pt x="110067" y="660599"/>
                </a:cubicBezTo>
                <a:cubicBezTo>
                  <a:pt x="115711" y="649310"/>
                  <a:pt x="119116" y="636588"/>
                  <a:pt x="127000" y="626732"/>
                </a:cubicBezTo>
                <a:cubicBezTo>
                  <a:pt x="164027" y="580448"/>
                  <a:pt x="186426" y="572760"/>
                  <a:pt x="228600" y="533599"/>
                </a:cubicBezTo>
                <a:cubicBezTo>
                  <a:pt x="251998" y="511872"/>
                  <a:pt x="270789" y="485024"/>
                  <a:pt x="296333" y="465866"/>
                </a:cubicBezTo>
                <a:cubicBezTo>
                  <a:pt x="307622" y="457399"/>
                  <a:pt x="320222" y="450444"/>
                  <a:pt x="330200" y="440466"/>
                </a:cubicBezTo>
                <a:cubicBezTo>
                  <a:pt x="340178" y="430488"/>
                  <a:pt x="344980" y="415891"/>
                  <a:pt x="355600" y="406599"/>
                </a:cubicBezTo>
                <a:cubicBezTo>
                  <a:pt x="367984" y="395762"/>
                  <a:pt x="384050" y="390034"/>
                  <a:pt x="397933" y="381199"/>
                </a:cubicBezTo>
                <a:cubicBezTo>
                  <a:pt x="540425" y="290521"/>
                  <a:pt x="359886" y="399513"/>
                  <a:pt x="499533" y="321932"/>
                </a:cubicBezTo>
                <a:cubicBezTo>
                  <a:pt x="533546" y="303036"/>
                  <a:pt x="518175" y="303300"/>
                  <a:pt x="558800" y="288066"/>
                </a:cubicBezTo>
                <a:cubicBezTo>
                  <a:pt x="623465" y="263817"/>
                  <a:pt x="560896" y="299719"/>
                  <a:pt x="635000" y="262666"/>
                </a:cubicBezTo>
                <a:cubicBezTo>
                  <a:pt x="644101" y="258115"/>
                  <a:pt x="651101" y="249865"/>
                  <a:pt x="660400" y="245732"/>
                </a:cubicBezTo>
                <a:cubicBezTo>
                  <a:pt x="676711" y="238483"/>
                  <a:pt x="695235" y="236781"/>
                  <a:pt x="711200" y="228799"/>
                </a:cubicBezTo>
                <a:cubicBezTo>
                  <a:pt x="823535" y="172633"/>
                  <a:pt x="683252" y="240777"/>
                  <a:pt x="770467" y="203399"/>
                </a:cubicBezTo>
                <a:cubicBezTo>
                  <a:pt x="782068" y="198427"/>
                  <a:pt x="792360" y="190457"/>
                  <a:pt x="804333" y="186466"/>
                </a:cubicBezTo>
                <a:cubicBezTo>
                  <a:pt x="827606" y="178708"/>
                  <a:pt x="897802" y="171607"/>
                  <a:pt x="914400" y="169532"/>
                </a:cubicBezTo>
                <a:cubicBezTo>
                  <a:pt x="1021418" y="133862"/>
                  <a:pt x="850321" y="193366"/>
                  <a:pt x="965200" y="144132"/>
                </a:cubicBezTo>
                <a:cubicBezTo>
                  <a:pt x="977361" y="138920"/>
                  <a:pt x="1031766" y="129608"/>
                  <a:pt x="1041400" y="127199"/>
                </a:cubicBezTo>
                <a:cubicBezTo>
                  <a:pt x="1050058" y="125034"/>
                  <a:pt x="1057944" y="119839"/>
                  <a:pt x="1066800" y="118732"/>
                </a:cubicBezTo>
                <a:cubicBezTo>
                  <a:pt x="1103313" y="114168"/>
                  <a:pt x="1140178" y="113088"/>
                  <a:pt x="1176867" y="110266"/>
                </a:cubicBezTo>
                <a:cubicBezTo>
                  <a:pt x="1171222" y="98977"/>
                  <a:pt x="1168244" y="85898"/>
                  <a:pt x="1159933" y="76399"/>
                </a:cubicBezTo>
                <a:cubicBezTo>
                  <a:pt x="1131511" y="43916"/>
                  <a:pt x="1124432" y="44809"/>
                  <a:pt x="1092200" y="34066"/>
                </a:cubicBezTo>
                <a:cubicBezTo>
                  <a:pt x="1086556" y="28421"/>
                  <a:pt x="1082112" y="21239"/>
                  <a:pt x="1075267" y="17132"/>
                </a:cubicBezTo>
                <a:cubicBezTo>
                  <a:pt x="1071442" y="14837"/>
                  <a:pt x="1016000" y="-2013"/>
                  <a:pt x="1016000" y="199"/>
                </a:cubicBezTo>
                <a:cubicBezTo>
                  <a:pt x="1016000" y="12820"/>
                  <a:pt x="1038578" y="11488"/>
                  <a:pt x="1049867" y="17132"/>
                </a:cubicBezTo>
                <a:cubicBezTo>
                  <a:pt x="1068590" y="35855"/>
                  <a:pt x="1077094" y="47679"/>
                  <a:pt x="1100667" y="59466"/>
                </a:cubicBezTo>
                <a:cubicBezTo>
                  <a:pt x="1108649" y="63457"/>
                  <a:pt x="1117600" y="65110"/>
                  <a:pt x="1126067" y="67932"/>
                </a:cubicBezTo>
                <a:cubicBezTo>
                  <a:pt x="1151041" y="84582"/>
                  <a:pt x="1156496" y="85820"/>
                  <a:pt x="1176867" y="110266"/>
                </a:cubicBezTo>
                <a:cubicBezTo>
                  <a:pt x="1183381" y="118083"/>
                  <a:pt x="1188156" y="127199"/>
                  <a:pt x="1193800" y="135666"/>
                </a:cubicBezTo>
                <a:cubicBezTo>
                  <a:pt x="1132570" y="160158"/>
                  <a:pt x="1164114" y="144168"/>
                  <a:pt x="1100667" y="186466"/>
                </a:cubicBezTo>
                <a:lnTo>
                  <a:pt x="1075267" y="203399"/>
                </a:lnTo>
                <a:cubicBezTo>
                  <a:pt x="1065580" y="232460"/>
                  <a:pt x="1067028" y="237038"/>
                  <a:pt x="1041400" y="262666"/>
                </a:cubicBezTo>
                <a:cubicBezTo>
                  <a:pt x="1036938" y="267128"/>
                  <a:pt x="1030111" y="268310"/>
                  <a:pt x="1024467" y="271132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06384EBB-08A3-41C4-8B6A-574743BFA3C7}"/>
              </a:ext>
            </a:extLst>
          </p:cNvPr>
          <p:cNvSpPr/>
          <p:nvPr/>
        </p:nvSpPr>
        <p:spPr>
          <a:xfrm>
            <a:off x="6951133" y="2396067"/>
            <a:ext cx="440267" cy="1676400"/>
          </a:xfrm>
          <a:custGeom>
            <a:avLst/>
            <a:gdLst>
              <a:gd name="connsiteX0" fmla="*/ 135467 w 440267"/>
              <a:gd name="connsiteY0" fmla="*/ 1676400 h 1676400"/>
              <a:gd name="connsiteX1" fmla="*/ 127000 w 440267"/>
              <a:gd name="connsiteY1" fmla="*/ 1574800 h 1676400"/>
              <a:gd name="connsiteX2" fmla="*/ 110067 w 440267"/>
              <a:gd name="connsiteY2" fmla="*/ 1490133 h 1676400"/>
              <a:gd name="connsiteX3" fmla="*/ 67734 w 440267"/>
              <a:gd name="connsiteY3" fmla="*/ 1159933 h 1676400"/>
              <a:gd name="connsiteX4" fmla="*/ 59267 w 440267"/>
              <a:gd name="connsiteY4" fmla="*/ 1041400 h 1676400"/>
              <a:gd name="connsiteX5" fmla="*/ 25400 w 440267"/>
              <a:gd name="connsiteY5" fmla="*/ 838200 h 1676400"/>
              <a:gd name="connsiteX6" fmla="*/ 8467 w 440267"/>
              <a:gd name="connsiteY6" fmla="*/ 601133 h 1676400"/>
              <a:gd name="connsiteX7" fmla="*/ 0 w 440267"/>
              <a:gd name="connsiteY7" fmla="*/ 524933 h 1676400"/>
              <a:gd name="connsiteX8" fmla="*/ 8467 w 440267"/>
              <a:gd name="connsiteY8" fmla="*/ 262466 h 1676400"/>
              <a:gd name="connsiteX9" fmla="*/ 42334 w 440267"/>
              <a:gd name="connsiteY9" fmla="*/ 228600 h 1676400"/>
              <a:gd name="connsiteX10" fmla="*/ 59267 w 440267"/>
              <a:gd name="connsiteY10" fmla="*/ 194733 h 1676400"/>
              <a:gd name="connsiteX11" fmla="*/ 135467 w 440267"/>
              <a:gd name="connsiteY11" fmla="*/ 152400 h 1676400"/>
              <a:gd name="connsiteX12" fmla="*/ 237067 w 440267"/>
              <a:gd name="connsiteY12" fmla="*/ 127000 h 1676400"/>
              <a:gd name="connsiteX13" fmla="*/ 296334 w 440267"/>
              <a:gd name="connsiteY13" fmla="*/ 118533 h 1676400"/>
              <a:gd name="connsiteX14" fmla="*/ 440267 w 440267"/>
              <a:gd name="connsiteY14" fmla="*/ 101600 h 1676400"/>
              <a:gd name="connsiteX15" fmla="*/ 372534 w 440267"/>
              <a:gd name="connsiteY15" fmla="*/ 50800 h 1676400"/>
              <a:gd name="connsiteX16" fmla="*/ 338667 w 440267"/>
              <a:gd name="connsiteY16" fmla="*/ 25400 h 1676400"/>
              <a:gd name="connsiteX17" fmla="*/ 321734 w 440267"/>
              <a:gd name="connsiteY17" fmla="*/ 8466 h 1676400"/>
              <a:gd name="connsiteX18" fmla="*/ 296334 w 440267"/>
              <a:gd name="connsiteY18" fmla="*/ 0 h 1676400"/>
              <a:gd name="connsiteX19" fmla="*/ 321734 w 440267"/>
              <a:gd name="connsiteY19" fmla="*/ 33866 h 1676400"/>
              <a:gd name="connsiteX20" fmla="*/ 389467 w 440267"/>
              <a:gd name="connsiteY20" fmla="*/ 84666 h 1676400"/>
              <a:gd name="connsiteX21" fmla="*/ 423334 w 440267"/>
              <a:gd name="connsiteY21" fmla="*/ 143933 h 1676400"/>
              <a:gd name="connsiteX22" fmla="*/ 364067 w 440267"/>
              <a:gd name="connsiteY22" fmla="*/ 194733 h 1676400"/>
              <a:gd name="connsiteX23" fmla="*/ 338667 w 440267"/>
              <a:gd name="connsiteY23" fmla="*/ 245533 h 1676400"/>
              <a:gd name="connsiteX24" fmla="*/ 321734 w 440267"/>
              <a:gd name="connsiteY24" fmla="*/ 2540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0267" h="1676400">
                <a:moveTo>
                  <a:pt x="135467" y="1676400"/>
                </a:moveTo>
                <a:cubicBezTo>
                  <a:pt x="132645" y="1642533"/>
                  <a:pt x="131592" y="1608472"/>
                  <a:pt x="127000" y="1574800"/>
                </a:cubicBezTo>
                <a:cubicBezTo>
                  <a:pt x="123111" y="1546283"/>
                  <a:pt x="113080" y="1518756"/>
                  <a:pt x="110067" y="1490133"/>
                </a:cubicBezTo>
                <a:cubicBezTo>
                  <a:pt x="76011" y="1166590"/>
                  <a:pt x="120003" y="1351585"/>
                  <a:pt x="67734" y="1159933"/>
                </a:cubicBezTo>
                <a:cubicBezTo>
                  <a:pt x="64912" y="1120422"/>
                  <a:pt x="64435" y="1080673"/>
                  <a:pt x="59267" y="1041400"/>
                </a:cubicBezTo>
                <a:cubicBezTo>
                  <a:pt x="50309" y="973319"/>
                  <a:pt x="31616" y="906586"/>
                  <a:pt x="25400" y="838200"/>
                </a:cubicBezTo>
                <a:cubicBezTo>
                  <a:pt x="-784" y="550147"/>
                  <a:pt x="39374" y="1002909"/>
                  <a:pt x="8467" y="601133"/>
                </a:cubicBezTo>
                <a:cubicBezTo>
                  <a:pt x="6507" y="575652"/>
                  <a:pt x="2822" y="550333"/>
                  <a:pt x="0" y="524933"/>
                </a:cubicBezTo>
                <a:cubicBezTo>
                  <a:pt x="2822" y="437444"/>
                  <a:pt x="-3912" y="349121"/>
                  <a:pt x="8467" y="262466"/>
                </a:cubicBezTo>
                <a:cubicBezTo>
                  <a:pt x="10725" y="246662"/>
                  <a:pt x="32755" y="241372"/>
                  <a:pt x="42334" y="228600"/>
                </a:cubicBezTo>
                <a:cubicBezTo>
                  <a:pt x="49907" y="218503"/>
                  <a:pt x="51053" y="204316"/>
                  <a:pt x="59267" y="194733"/>
                </a:cubicBezTo>
                <a:cubicBezTo>
                  <a:pt x="78162" y="172689"/>
                  <a:pt x="109252" y="161138"/>
                  <a:pt x="135467" y="152400"/>
                </a:cubicBezTo>
                <a:cubicBezTo>
                  <a:pt x="169853" y="140938"/>
                  <a:pt x="201705" y="132894"/>
                  <a:pt x="237067" y="127000"/>
                </a:cubicBezTo>
                <a:cubicBezTo>
                  <a:pt x="256752" y="123719"/>
                  <a:pt x="276700" y="122103"/>
                  <a:pt x="296334" y="118533"/>
                </a:cubicBezTo>
                <a:cubicBezTo>
                  <a:pt x="411114" y="97663"/>
                  <a:pt x="175611" y="121956"/>
                  <a:pt x="440267" y="101600"/>
                </a:cubicBezTo>
                <a:cubicBezTo>
                  <a:pt x="391623" y="52955"/>
                  <a:pt x="416866" y="65576"/>
                  <a:pt x="372534" y="50800"/>
                </a:cubicBezTo>
                <a:cubicBezTo>
                  <a:pt x="361245" y="42333"/>
                  <a:pt x="349507" y="34434"/>
                  <a:pt x="338667" y="25400"/>
                </a:cubicBezTo>
                <a:cubicBezTo>
                  <a:pt x="332535" y="20290"/>
                  <a:pt x="328579" y="12573"/>
                  <a:pt x="321734" y="8466"/>
                </a:cubicBezTo>
                <a:cubicBezTo>
                  <a:pt x="314081" y="3874"/>
                  <a:pt x="304801" y="2822"/>
                  <a:pt x="296334" y="0"/>
                </a:cubicBezTo>
                <a:cubicBezTo>
                  <a:pt x="304801" y="11289"/>
                  <a:pt x="311756" y="23888"/>
                  <a:pt x="321734" y="33866"/>
                </a:cubicBezTo>
                <a:cubicBezTo>
                  <a:pt x="341849" y="53981"/>
                  <a:pt x="366016" y="69032"/>
                  <a:pt x="389467" y="84666"/>
                </a:cubicBezTo>
                <a:cubicBezTo>
                  <a:pt x="391916" y="87932"/>
                  <a:pt x="428306" y="129015"/>
                  <a:pt x="423334" y="143933"/>
                </a:cubicBezTo>
                <a:cubicBezTo>
                  <a:pt x="419403" y="155726"/>
                  <a:pt x="370452" y="189944"/>
                  <a:pt x="364067" y="194733"/>
                </a:cubicBezTo>
                <a:cubicBezTo>
                  <a:pt x="357181" y="215391"/>
                  <a:pt x="355079" y="229120"/>
                  <a:pt x="338667" y="245533"/>
                </a:cubicBezTo>
                <a:cubicBezTo>
                  <a:pt x="334205" y="249995"/>
                  <a:pt x="327378" y="251178"/>
                  <a:pt x="321734" y="254000"/>
                </a:cubicBez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FE3803E-65BB-4156-9226-92450C923794}"/>
              </a:ext>
            </a:extLst>
          </p:cNvPr>
          <p:cNvSpPr/>
          <p:nvPr/>
        </p:nvSpPr>
        <p:spPr>
          <a:xfrm>
            <a:off x="923847" y="4000613"/>
            <a:ext cx="196869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Cartão </a:t>
            </a:r>
            <a:r>
              <a:rPr lang="pt-BR" sz="16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MicroSD</a:t>
            </a:r>
            <a:endParaRPr lang="pt-BR" sz="16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766273C-370C-485E-88FC-545413C83FE8}"/>
              </a:ext>
            </a:extLst>
          </p:cNvPr>
          <p:cNvSpPr/>
          <p:nvPr/>
        </p:nvSpPr>
        <p:spPr>
          <a:xfrm>
            <a:off x="3237554" y="2463148"/>
            <a:ext cx="22480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40 pinos de GPIO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ECFB981-33A1-4C0E-BA09-85191C9DEB77}"/>
              </a:ext>
            </a:extLst>
          </p:cNvPr>
          <p:cNvSpPr/>
          <p:nvPr/>
        </p:nvSpPr>
        <p:spPr>
          <a:xfrm>
            <a:off x="7430006" y="2311457"/>
            <a:ext cx="196869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Chip Blue + </a:t>
            </a:r>
            <a:r>
              <a:rPr lang="pt-BR" sz="16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Wifi</a:t>
            </a:r>
            <a:endParaRPr lang="pt-BR" sz="16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5B0876E-F37E-49FB-863F-C343E136E7FC}"/>
              </a:ext>
            </a:extLst>
          </p:cNvPr>
          <p:cNvSpPr/>
          <p:nvPr/>
        </p:nvSpPr>
        <p:spPr>
          <a:xfrm>
            <a:off x="9584265" y="2971600"/>
            <a:ext cx="196869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Saída </a:t>
            </a:r>
            <a:r>
              <a:rPr lang="pt-BR" sz="16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Video</a:t>
            </a:r>
            <a:endParaRPr lang="pt-BR" sz="16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B22FDD-D28C-43E8-8FD8-6B833BF7B621}"/>
              </a:ext>
            </a:extLst>
          </p:cNvPr>
          <p:cNvSpPr/>
          <p:nvPr/>
        </p:nvSpPr>
        <p:spPr>
          <a:xfrm>
            <a:off x="9306379" y="4140256"/>
            <a:ext cx="196869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Porta CSI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B9865F42-D8F9-4C33-897E-94A7B4A992C1}"/>
              </a:ext>
            </a:extLst>
          </p:cNvPr>
          <p:cNvSpPr/>
          <p:nvPr/>
        </p:nvSpPr>
        <p:spPr>
          <a:xfrm>
            <a:off x="5895076" y="6002867"/>
            <a:ext cx="21965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1x Porta USB 2.0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5E90AE1-BD30-4225-9B42-66BEF9E2721E}"/>
              </a:ext>
            </a:extLst>
          </p:cNvPr>
          <p:cNvSpPr/>
          <p:nvPr/>
        </p:nvSpPr>
        <p:spPr>
          <a:xfrm>
            <a:off x="2245806" y="5723509"/>
            <a:ext cx="131621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Mini HDMI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0A3854B6-DF69-47C4-8CB4-07C6BEFB1697}"/>
              </a:ext>
            </a:extLst>
          </p:cNvPr>
          <p:cNvSpPr/>
          <p:nvPr/>
        </p:nvSpPr>
        <p:spPr>
          <a:xfrm>
            <a:off x="1028278" y="6028323"/>
            <a:ext cx="386355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Cartão CPU 1 core 32bits 1GHz</a:t>
            </a:r>
          </a:p>
          <a:p>
            <a:pPr algn="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GPU Videocore 4</a:t>
            </a:r>
          </a:p>
          <a:p>
            <a:pPr algn="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Memória 512MB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A96A7AE-ACAA-4E11-8624-56CA168E437E}"/>
              </a:ext>
            </a:extLst>
          </p:cNvPr>
          <p:cNvSpPr/>
          <p:nvPr/>
        </p:nvSpPr>
        <p:spPr>
          <a:xfrm>
            <a:off x="8515562" y="5662333"/>
            <a:ext cx="22594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Alimentação</a:t>
            </a:r>
          </a:p>
          <a:p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Micro USB 5V 1A</a:t>
            </a: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0652CA8-241E-4122-8E3D-0817F3B7D512}"/>
              </a:ext>
            </a:extLst>
          </p:cNvPr>
          <p:cNvSpPr/>
          <p:nvPr/>
        </p:nvSpPr>
        <p:spPr>
          <a:xfrm>
            <a:off x="4892164" y="5135004"/>
            <a:ext cx="194733" cy="1346260"/>
          </a:xfrm>
          <a:custGeom>
            <a:avLst/>
            <a:gdLst>
              <a:gd name="connsiteX0" fmla="*/ 127000 w 194733"/>
              <a:gd name="connsiteY0" fmla="*/ 0 h 1346260"/>
              <a:gd name="connsiteX1" fmla="*/ 135466 w 194733"/>
              <a:gd name="connsiteY1" fmla="*/ 110066 h 1346260"/>
              <a:gd name="connsiteX2" fmla="*/ 152400 w 194733"/>
              <a:gd name="connsiteY2" fmla="*/ 186266 h 1346260"/>
              <a:gd name="connsiteX3" fmla="*/ 160866 w 194733"/>
              <a:gd name="connsiteY3" fmla="*/ 254000 h 1346260"/>
              <a:gd name="connsiteX4" fmla="*/ 169333 w 194733"/>
              <a:gd name="connsiteY4" fmla="*/ 448733 h 1346260"/>
              <a:gd name="connsiteX5" fmla="*/ 177800 w 194733"/>
              <a:gd name="connsiteY5" fmla="*/ 922866 h 1346260"/>
              <a:gd name="connsiteX6" fmla="*/ 194733 w 194733"/>
              <a:gd name="connsiteY6" fmla="*/ 1109133 h 1346260"/>
              <a:gd name="connsiteX7" fmla="*/ 186266 w 194733"/>
              <a:gd name="connsiteY7" fmla="*/ 1193800 h 1346260"/>
              <a:gd name="connsiteX8" fmla="*/ 160866 w 194733"/>
              <a:gd name="connsiteY8" fmla="*/ 1227666 h 1346260"/>
              <a:gd name="connsiteX9" fmla="*/ 110066 w 194733"/>
              <a:gd name="connsiteY9" fmla="*/ 1253066 h 1346260"/>
              <a:gd name="connsiteX10" fmla="*/ 76200 w 194733"/>
              <a:gd name="connsiteY10" fmla="*/ 1261533 h 1346260"/>
              <a:gd name="connsiteX11" fmla="*/ 25400 w 194733"/>
              <a:gd name="connsiteY11" fmla="*/ 1253066 h 1346260"/>
              <a:gd name="connsiteX12" fmla="*/ 42333 w 194733"/>
              <a:gd name="connsiteY12" fmla="*/ 1185333 h 1346260"/>
              <a:gd name="connsiteX13" fmla="*/ 50800 w 194733"/>
              <a:gd name="connsiteY13" fmla="*/ 1159933 h 1346260"/>
              <a:gd name="connsiteX14" fmla="*/ 25400 w 194733"/>
              <a:gd name="connsiteY14" fmla="*/ 1244600 h 1346260"/>
              <a:gd name="connsiteX15" fmla="*/ 0 w 194733"/>
              <a:gd name="connsiteY15" fmla="*/ 1270000 h 1346260"/>
              <a:gd name="connsiteX16" fmla="*/ 76200 w 194733"/>
              <a:gd name="connsiteY16" fmla="*/ 1286933 h 1346260"/>
              <a:gd name="connsiteX17" fmla="*/ 101600 w 194733"/>
              <a:gd name="connsiteY17" fmla="*/ 1303866 h 1346260"/>
              <a:gd name="connsiteX18" fmla="*/ 127000 w 194733"/>
              <a:gd name="connsiteY18" fmla="*/ 1312333 h 1346260"/>
              <a:gd name="connsiteX19" fmla="*/ 152400 w 194733"/>
              <a:gd name="connsiteY19" fmla="*/ 1329266 h 1346260"/>
              <a:gd name="connsiteX20" fmla="*/ 177800 w 194733"/>
              <a:gd name="connsiteY20" fmla="*/ 1346200 h 134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4733" h="1346260">
                <a:moveTo>
                  <a:pt x="127000" y="0"/>
                </a:moveTo>
                <a:cubicBezTo>
                  <a:pt x="129822" y="36689"/>
                  <a:pt x="130494" y="73606"/>
                  <a:pt x="135466" y="110066"/>
                </a:cubicBezTo>
                <a:cubicBezTo>
                  <a:pt x="138982" y="135847"/>
                  <a:pt x="147878" y="160642"/>
                  <a:pt x="152400" y="186266"/>
                </a:cubicBezTo>
                <a:cubicBezTo>
                  <a:pt x="156354" y="208673"/>
                  <a:pt x="158044" y="231422"/>
                  <a:pt x="160866" y="254000"/>
                </a:cubicBezTo>
                <a:cubicBezTo>
                  <a:pt x="163688" y="318911"/>
                  <a:pt x="167689" y="383781"/>
                  <a:pt x="169333" y="448733"/>
                </a:cubicBezTo>
                <a:cubicBezTo>
                  <a:pt x="173334" y="606752"/>
                  <a:pt x="171725" y="764913"/>
                  <a:pt x="177800" y="922866"/>
                </a:cubicBezTo>
                <a:cubicBezTo>
                  <a:pt x="180196" y="985165"/>
                  <a:pt x="194733" y="1109133"/>
                  <a:pt x="194733" y="1109133"/>
                </a:cubicBezTo>
                <a:cubicBezTo>
                  <a:pt x="191911" y="1137355"/>
                  <a:pt x="194058" y="1166528"/>
                  <a:pt x="186266" y="1193800"/>
                </a:cubicBezTo>
                <a:cubicBezTo>
                  <a:pt x="182389" y="1207368"/>
                  <a:pt x="170844" y="1217688"/>
                  <a:pt x="160866" y="1227666"/>
                </a:cubicBezTo>
                <a:cubicBezTo>
                  <a:pt x="146021" y="1242511"/>
                  <a:pt x="129350" y="1247556"/>
                  <a:pt x="110066" y="1253066"/>
                </a:cubicBezTo>
                <a:cubicBezTo>
                  <a:pt x="98878" y="1256263"/>
                  <a:pt x="87489" y="1258711"/>
                  <a:pt x="76200" y="1261533"/>
                </a:cubicBezTo>
                <a:lnTo>
                  <a:pt x="25400" y="1253066"/>
                </a:lnTo>
                <a:cubicBezTo>
                  <a:pt x="15948" y="1231799"/>
                  <a:pt x="36210" y="1207785"/>
                  <a:pt x="42333" y="1185333"/>
                </a:cubicBezTo>
                <a:cubicBezTo>
                  <a:pt x="44681" y="1176723"/>
                  <a:pt x="50800" y="1151008"/>
                  <a:pt x="50800" y="1159933"/>
                </a:cubicBezTo>
                <a:cubicBezTo>
                  <a:pt x="50800" y="1179867"/>
                  <a:pt x="35587" y="1228301"/>
                  <a:pt x="25400" y="1244600"/>
                </a:cubicBezTo>
                <a:cubicBezTo>
                  <a:pt x="19054" y="1254754"/>
                  <a:pt x="8467" y="1261533"/>
                  <a:pt x="0" y="1270000"/>
                </a:cubicBezTo>
                <a:cubicBezTo>
                  <a:pt x="7540" y="1271508"/>
                  <a:pt x="65734" y="1282447"/>
                  <a:pt x="76200" y="1286933"/>
                </a:cubicBezTo>
                <a:cubicBezTo>
                  <a:pt x="85553" y="1290941"/>
                  <a:pt x="92499" y="1299315"/>
                  <a:pt x="101600" y="1303866"/>
                </a:cubicBezTo>
                <a:cubicBezTo>
                  <a:pt x="109582" y="1307857"/>
                  <a:pt x="119018" y="1308342"/>
                  <a:pt x="127000" y="1312333"/>
                </a:cubicBezTo>
                <a:cubicBezTo>
                  <a:pt x="136101" y="1316884"/>
                  <a:pt x="144454" y="1322909"/>
                  <a:pt x="152400" y="1329266"/>
                </a:cubicBezTo>
                <a:cubicBezTo>
                  <a:pt x="176062" y="1348196"/>
                  <a:pt x="159677" y="1346200"/>
                  <a:pt x="177800" y="1346200"/>
                </a:cubicBez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3582CA65-A98B-426D-8D98-3E925368195C}"/>
              </a:ext>
            </a:extLst>
          </p:cNvPr>
          <p:cNvSpPr/>
          <p:nvPr/>
        </p:nvSpPr>
        <p:spPr>
          <a:xfrm>
            <a:off x="5156200" y="5243188"/>
            <a:ext cx="1227667" cy="528483"/>
          </a:xfrm>
          <a:custGeom>
            <a:avLst/>
            <a:gdLst>
              <a:gd name="connsiteX0" fmla="*/ 711200 w 1227667"/>
              <a:gd name="connsiteY0" fmla="*/ 522612 h 528483"/>
              <a:gd name="connsiteX1" fmla="*/ 1168400 w 1227667"/>
              <a:gd name="connsiteY1" fmla="*/ 497212 h 528483"/>
              <a:gd name="connsiteX2" fmla="*/ 1202267 w 1227667"/>
              <a:gd name="connsiteY2" fmla="*/ 480279 h 528483"/>
              <a:gd name="connsiteX3" fmla="*/ 1219200 w 1227667"/>
              <a:gd name="connsiteY3" fmla="*/ 463345 h 528483"/>
              <a:gd name="connsiteX4" fmla="*/ 1227667 w 1227667"/>
              <a:gd name="connsiteY4" fmla="*/ 437945 h 528483"/>
              <a:gd name="connsiteX5" fmla="*/ 1219200 w 1227667"/>
              <a:gd name="connsiteY5" fmla="*/ 260145 h 528483"/>
              <a:gd name="connsiteX6" fmla="*/ 1210733 w 1227667"/>
              <a:gd name="connsiteY6" fmla="*/ 183945 h 528483"/>
              <a:gd name="connsiteX7" fmla="*/ 1185333 w 1227667"/>
              <a:gd name="connsiteY7" fmla="*/ 99279 h 528483"/>
              <a:gd name="connsiteX8" fmla="*/ 1143000 w 1227667"/>
              <a:gd name="connsiteY8" fmla="*/ 65412 h 528483"/>
              <a:gd name="connsiteX9" fmla="*/ 1007533 w 1227667"/>
              <a:gd name="connsiteY9" fmla="*/ 56945 h 528483"/>
              <a:gd name="connsiteX10" fmla="*/ 33867 w 1227667"/>
              <a:gd name="connsiteY10" fmla="*/ 90812 h 528483"/>
              <a:gd name="connsiteX11" fmla="*/ 16933 w 1227667"/>
              <a:gd name="connsiteY11" fmla="*/ 116212 h 528483"/>
              <a:gd name="connsiteX12" fmla="*/ 0 w 1227667"/>
              <a:gd name="connsiteY12" fmla="*/ 167012 h 528483"/>
              <a:gd name="connsiteX13" fmla="*/ 8467 w 1227667"/>
              <a:gd name="connsiteY13" fmla="*/ 234745 h 528483"/>
              <a:gd name="connsiteX14" fmla="*/ 25400 w 1227667"/>
              <a:gd name="connsiteY14" fmla="*/ 344812 h 528483"/>
              <a:gd name="connsiteX15" fmla="*/ 42333 w 1227667"/>
              <a:gd name="connsiteY15" fmla="*/ 395612 h 528483"/>
              <a:gd name="connsiteX16" fmla="*/ 160867 w 1227667"/>
              <a:gd name="connsiteY16" fmla="*/ 446412 h 528483"/>
              <a:gd name="connsiteX17" fmla="*/ 389467 w 1227667"/>
              <a:gd name="connsiteY17" fmla="*/ 454879 h 528483"/>
              <a:gd name="connsiteX18" fmla="*/ 482600 w 1227667"/>
              <a:gd name="connsiteY18" fmla="*/ 463345 h 528483"/>
              <a:gd name="connsiteX19" fmla="*/ 821267 w 1227667"/>
              <a:gd name="connsiteY19" fmla="*/ 471812 h 52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27667" h="528483">
                <a:moveTo>
                  <a:pt x="711200" y="522612"/>
                </a:moveTo>
                <a:cubicBezTo>
                  <a:pt x="855077" y="519551"/>
                  <a:pt x="1024088" y="549688"/>
                  <a:pt x="1168400" y="497212"/>
                </a:cubicBezTo>
                <a:cubicBezTo>
                  <a:pt x="1180262" y="492899"/>
                  <a:pt x="1190978" y="485923"/>
                  <a:pt x="1202267" y="480279"/>
                </a:cubicBezTo>
                <a:cubicBezTo>
                  <a:pt x="1207911" y="474634"/>
                  <a:pt x="1215093" y="470190"/>
                  <a:pt x="1219200" y="463345"/>
                </a:cubicBezTo>
                <a:cubicBezTo>
                  <a:pt x="1223792" y="455692"/>
                  <a:pt x="1227667" y="446870"/>
                  <a:pt x="1227667" y="437945"/>
                </a:cubicBezTo>
                <a:cubicBezTo>
                  <a:pt x="1227667" y="378611"/>
                  <a:pt x="1223147" y="319347"/>
                  <a:pt x="1219200" y="260145"/>
                </a:cubicBezTo>
                <a:cubicBezTo>
                  <a:pt x="1217500" y="234645"/>
                  <a:pt x="1214111" y="209277"/>
                  <a:pt x="1210733" y="183945"/>
                </a:cubicBezTo>
                <a:cubicBezTo>
                  <a:pt x="1207192" y="157385"/>
                  <a:pt x="1204799" y="121525"/>
                  <a:pt x="1185333" y="99279"/>
                </a:cubicBezTo>
                <a:cubicBezTo>
                  <a:pt x="1173433" y="85679"/>
                  <a:pt x="1160580" y="69598"/>
                  <a:pt x="1143000" y="65412"/>
                </a:cubicBezTo>
                <a:cubicBezTo>
                  <a:pt x="1098987" y="54932"/>
                  <a:pt x="1052689" y="59767"/>
                  <a:pt x="1007533" y="56945"/>
                </a:cubicBezTo>
                <a:cubicBezTo>
                  <a:pt x="49093" y="74061"/>
                  <a:pt x="322312" y="-101481"/>
                  <a:pt x="33867" y="90812"/>
                </a:cubicBezTo>
                <a:cubicBezTo>
                  <a:pt x="28222" y="99279"/>
                  <a:pt x="21066" y="106913"/>
                  <a:pt x="16933" y="116212"/>
                </a:cubicBezTo>
                <a:cubicBezTo>
                  <a:pt x="9684" y="132523"/>
                  <a:pt x="0" y="167012"/>
                  <a:pt x="0" y="167012"/>
                </a:cubicBezTo>
                <a:cubicBezTo>
                  <a:pt x="2822" y="189590"/>
                  <a:pt x="5809" y="212147"/>
                  <a:pt x="8467" y="234745"/>
                </a:cubicBezTo>
                <a:cubicBezTo>
                  <a:pt x="15008" y="290341"/>
                  <a:pt x="12196" y="300799"/>
                  <a:pt x="25400" y="344812"/>
                </a:cubicBezTo>
                <a:cubicBezTo>
                  <a:pt x="30529" y="361909"/>
                  <a:pt x="28054" y="384903"/>
                  <a:pt x="42333" y="395612"/>
                </a:cubicBezTo>
                <a:cubicBezTo>
                  <a:pt x="85715" y="428148"/>
                  <a:pt x="92036" y="438971"/>
                  <a:pt x="160867" y="446412"/>
                </a:cubicBezTo>
                <a:cubicBezTo>
                  <a:pt x="236678" y="454608"/>
                  <a:pt x="313267" y="452057"/>
                  <a:pt x="389467" y="454879"/>
                </a:cubicBezTo>
                <a:cubicBezTo>
                  <a:pt x="420511" y="457701"/>
                  <a:pt x="451452" y="462124"/>
                  <a:pt x="482600" y="463345"/>
                </a:cubicBezTo>
                <a:cubicBezTo>
                  <a:pt x="595438" y="467770"/>
                  <a:pt x="821267" y="471812"/>
                  <a:pt x="821267" y="471812"/>
                </a:cubicBez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429FDC79-18AD-41F4-A70F-EC07258ABD31}"/>
              </a:ext>
            </a:extLst>
          </p:cNvPr>
          <p:cNvSpPr/>
          <p:nvPr/>
        </p:nvSpPr>
        <p:spPr>
          <a:xfrm>
            <a:off x="5266267" y="5545667"/>
            <a:ext cx="533400" cy="1126066"/>
          </a:xfrm>
          <a:custGeom>
            <a:avLst/>
            <a:gdLst>
              <a:gd name="connsiteX0" fmla="*/ 25400 w 533400"/>
              <a:gd name="connsiteY0" fmla="*/ 0 h 1126066"/>
              <a:gd name="connsiteX1" fmla="*/ 8466 w 533400"/>
              <a:gd name="connsiteY1" fmla="*/ 330200 h 1126066"/>
              <a:gd name="connsiteX2" fmla="*/ 0 w 533400"/>
              <a:gd name="connsiteY2" fmla="*/ 372533 h 1126066"/>
              <a:gd name="connsiteX3" fmla="*/ 8466 w 533400"/>
              <a:gd name="connsiteY3" fmla="*/ 643466 h 1126066"/>
              <a:gd name="connsiteX4" fmla="*/ 33866 w 533400"/>
              <a:gd name="connsiteY4" fmla="*/ 736600 h 1126066"/>
              <a:gd name="connsiteX5" fmla="*/ 42333 w 533400"/>
              <a:gd name="connsiteY5" fmla="*/ 778933 h 1126066"/>
              <a:gd name="connsiteX6" fmla="*/ 59266 w 533400"/>
              <a:gd name="connsiteY6" fmla="*/ 821266 h 1126066"/>
              <a:gd name="connsiteX7" fmla="*/ 84666 w 533400"/>
              <a:gd name="connsiteY7" fmla="*/ 889000 h 1126066"/>
              <a:gd name="connsiteX8" fmla="*/ 101600 w 533400"/>
              <a:gd name="connsiteY8" fmla="*/ 905933 h 1126066"/>
              <a:gd name="connsiteX9" fmla="*/ 143933 w 533400"/>
              <a:gd name="connsiteY9" fmla="*/ 965200 h 1126066"/>
              <a:gd name="connsiteX10" fmla="*/ 169333 w 533400"/>
              <a:gd name="connsiteY10" fmla="*/ 973666 h 1126066"/>
              <a:gd name="connsiteX11" fmla="*/ 194733 w 533400"/>
              <a:gd name="connsiteY11" fmla="*/ 990600 h 1126066"/>
              <a:gd name="connsiteX12" fmla="*/ 287866 w 533400"/>
              <a:gd name="connsiteY12" fmla="*/ 1024466 h 1126066"/>
              <a:gd name="connsiteX13" fmla="*/ 499533 w 533400"/>
              <a:gd name="connsiteY13" fmla="*/ 990600 h 1126066"/>
              <a:gd name="connsiteX14" fmla="*/ 474133 w 533400"/>
              <a:gd name="connsiteY14" fmla="*/ 965200 h 1126066"/>
              <a:gd name="connsiteX15" fmla="*/ 457200 w 533400"/>
              <a:gd name="connsiteY15" fmla="*/ 931333 h 1126066"/>
              <a:gd name="connsiteX16" fmla="*/ 440266 w 533400"/>
              <a:gd name="connsiteY16" fmla="*/ 914400 h 1126066"/>
              <a:gd name="connsiteX17" fmla="*/ 474133 w 533400"/>
              <a:gd name="connsiteY17" fmla="*/ 956733 h 1126066"/>
              <a:gd name="connsiteX18" fmla="*/ 491066 w 533400"/>
              <a:gd name="connsiteY18" fmla="*/ 982133 h 1126066"/>
              <a:gd name="connsiteX19" fmla="*/ 533400 w 533400"/>
              <a:gd name="connsiteY19" fmla="*/ 1024466 h 1126066"/>
              <a:gd name="connsiteX20" fmla="*/ 482600 w 533400"/>
              <a:gd name="connsiteY20" fmla="*/ 1058333 h 1126066"/>
              <a:gd name="connsiteX21" fmla="*/ 457200 w 533400"/>
              <a:gd name="connsiteY21" fmla="*/ 1075266 h 1126066"/>
              <a:gd name="connsiteX22" fmla="*/ 406400 w 533400"/>
              <a:gd name="connsiteY22" fmla="*/ 1126066 h 112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3400" h="1126066">
                <a:moveTo>
                  <a:pt x="25400" y="0"/>
                </a:moveTo>
                <a:cubicBezTo>
                  <a:pt x="21765" y="101768"/>
                  <a:pt x="21748" y="223938"/>
                  <a:pt x="8466" y="330200"/>
                </a:cubicBezTo>
                <a:cubicBezTo>
                  <a:pt x="6681" y="344479"/>
                  <a:pt x="2822" y="358422"/>
                  <a:pt x="0" y="372533"/>
                </a:cubicBezTo>
                <a:cubicBezTo>
                  <a:pt x="2822" y="462844"/>
                  <a:pt x="3717" y="553236"/>
                  <a:pt x="8466" y="643466"/>
                </a:cubicBezTo>
                <a:cubicBezTo>
                  <a:pt x="11733" y="705531"/>
                  <a:pt x="17374" y="681626"/>
                  <a:pt x="33866" y="736600"/>
                </a:cubicBezTo>
                <a:cubicBezTo>
                  <a:pt x="38001" y="750384"/>
                  <a:pt x="38198" y="765149"/>
                  <a:pt x="42333" y="778933"/>
                </a:cubicBezTo>
                <a:cubicBezTo>
                  <a:pt x="46700" y="793490"/>
                  <a:pt x="54460" y="806848"/>
                  <a:pt x="59266" y="821266"/>
                </a:cubicBezTo>
                <a:cubicBezTo>
                  <a:pt x="71675" y="858492"/>
                  <a:pt x="61574" y="854363"/>
                  <a:pt x="84666" y="889000"/>
                </a:cubicBezTo>
                <a:cubicBezTo>
                  <a:pt x="89094" y="895642"/>
                  <a:pt x="96613" y="899700"/>
                  <a:pt x="101600" y="905933"/>
                </a:cubicBezTo>
                <a:cubicBezTo>
                  <a:pt x="113956" y="921378"/>
                  <a:pt x="129630" y="953281"/>
                  <a:pt x="143933" y="965200"/>
                </a:cubicBezTo>
                <a:cubicBezTo>
                  <a:pt x="150789" y="970913"/>
                  <a:pt x="160866" y="970844"/>
                  <a:pt x="169333" y="973666"/>
                </a:cubicBezTo>
                <a:cubicBezTo>
                  <a:pt x="177800" y="979311"/>
                  <a:pt x="185632" y="986049"/>
                  <a:pt x="194733" y="990600"/>
                </a:cubicBezTo>
                <a:cubicBezTo>
                  <a:pt x="218294" y="1002381"/>
                  <a:pt x="264158" y="1016564"/>
                  <a:pt x="287866" y="1024466"/>
                </a:cubicBezTo>
                <a:cubicBezTo>
                  <a:pt x="418989" y="1019610"/>
                  <a:pt x="573127" y="1078914"/>
                  <a:pt x="499533" y="990600"/>
                </a:cubicBezTo>
                <a:cubicBezTo>
                  <a:pt x="491868" y="981402"/>
                  <a:pt x="482600" y="973667"/>
                  <a:pt x="474133" y="965200"/>
                </a:cubicBezTo>
                <a:cubicBezTo>
                  <a:pt x="468489" y="953911"/>
                  <a:pt x="464201" y="941835"/>
                  <a:pt x="457200" y="931333"/>
                </a:cubicBezTo>
                <a:cubicBezTo>
                  <a:pt x="452772" y="924691"/>
                  <a:pt x="435838" y="907758"/>
                  <a:pt x="440266" y="914400"/>
                </a:cubicBezTo>
                <a:cubicBezTo>
                  <a:pt x="450290" y="929436"/>
                  <a:pt x="463290" y="942276"/>
                  <a:pt x="474133" y="956733"/>
                </a:cubicBezTo>
                <a:cubicBezTo>
                  <a:pt x="480238" y="964873"/>
                  <a:pt x="484365" y="974475"/>
                  <a:pt x="491066" y="982133"/>
                </a:cubicBezTo>
                <a:cubicBezTo>
                  <a:pt x="504207" y="997152"/>
                  <a:pt x="533400" y="1024466"/>
                  <a:pt x="533400" y="1024466"/>
                </a:cubicBezTo>
                <a:lnTo>
                  <a:pt x="482600" y="1058333"/>
                </a:lnTo>
                <a:cubicBezTo>
                  <a:pt x="474133" y="1063977"/>
                  <a:pt x="464395" y="1068071"/>
                  <a:pt x="457200" y="1075266"/>
                </a:cubicBezTo>
                <a:lnTo>
                  <a:pt x="406400" y="1126066"/>
                </a:ln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740D7E06-C280-463A-ABE1-8006955B6924}"/>
              </a:ext>
            </a:extLst>
          </p:cNvPr>
          <p:cNvSpPr/>
          <p:nvPr/>
        </p:nvSpPr>
        <p:spPr>
          <a:xfrm>
            <a:off x="5795432" y="6417845"/>
            <a:ext cx="240876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Antena Blue + </a:t>
            </a:r>
            <a:r>
              <a:rPr lang="pt-BR" sz="16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Wifi</a:t>
            </a:r>
            <a:endParaRPr lang="pt-BR" sz="16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 animBg="1"/>
      <p:bldP spid="34" grpId="0" animBg="1"/>
      <p:bldP spid="36" grpId="0" animBg="1"/>
      <p:bldP spid="3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TM02900722[[fn=Íon – Sala da Diretoria]]</Template>
  <TotalTime>1790</TotalTime>
  <Words>297</Words>
  <Application>Microsoft Office PowerPoint</Application>
  <PresentationFormat>Widescreen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Century Gothic</vt:lpstr>
      <vt:lpstr>Wingdings 3</vt:lpstr>
      <vt:lpstr>Íon - Sala da Diretoria</vt:lpstr>
      <vt:lpstr>Raspberry Pi</vt:lpstr>
      <vt:lpstr>1981</vt:lpstr>
      <vt:lpstr>Apresentação do PowerPoint</vt:lpstr>
      <vt:lpstr>Projetos com Raspberry Pi</vt:lpstr>
      <vt:lpstr>Projetos com Raspberry Pi</vt:lpstr>
      <vt:lpstr>Versionamento do Raspberry Pi</vt:lpstr>
      <vt:lpstr>Hardware da placa</vt:lpstr>
      <vt:lpstr>Hardware da placa</vt:lpstr>
      <vt:lpstr>Hardware da placa</vt:lpstr>
      <vt:lpstr>Raspberry Pi vs Arduino?</vt:lpstr>
      <vt:lpstr>Carregando SO no Cartão SD</vt:lpstr>
      <vt:lpstr>Carregando SO no Cartão SD</vt:lpstr>
      <vt:lpstr>Carregando SO no Cartão 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</dc:title>
  <dc:creator>Ramon Martins</dc:creator>
  <cp:lastModifiedBy>Ramon Martins</cp:lastModifiedBy>
  <cp:revision>41</cp:revision>
  <dcterms:created xsi:type="dcterms:W3CDTF">2023-07-16T21:55:20Z</dcterms:created>
  <dcterms:modified xsi:type="dcterms:W3CDTF">2023-07-18T11:51:29Z</dcterms:modified>
</cp:coreProperties>
</file>